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Gentles" initials="" lastIdx="7" clrIdx="0"/>
  <p:cmAuthor id="1" name="Huw Jones" initials="HJO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6F17C6-27E7-4BF2-A85D-1BEA4FA39E76}" v="154" dt="2019-03-19T16:01:01.3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40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972F81F5-FC3A-44BB-8142-14BDA22DD6AC}"/>
    <pc:docChg chg="undo custSel addSld modSld">
      <pc:chgData name="Andrew Coulson" userId="c8c65609029ae322" providerId="LiveId" clId="{972F81F5-FC3A-44BB-8142-14BDA22DD6AC}" dt="2019-03-07T14:20:06.645" v="290" actId="404"/>
      <pc:docMkLst>
        <pc:docMk/>
      </pc:docMkLst>
      <pc:sldChg chg="modSp">
        <pc:chgData name="Andrew Coulson" userId="c8c65609029ae322" providerId="LiveId" clId="{972F81F5-FC3A-44BB-8142-14BDA22DD6AC}" dt="2019-03-07T13:46:25.911" v="4" actId="1076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07T13:46:25.911" v="4" actId="1076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">
        <pc:chgData name="Andrew Coulson" userId="c8c65609029ae322" providerId="LiveId" clId="{972F81F5-FC3A-44BB-8142-14BDA22DD6AC}" dt="2019-03-07T14:01:08.129" v="100" actId="20577"/>
        <pc:sldMkLst>
          <pc:docMk/>
          <pc:sldMk cId="845748238" sldId="257"/>
        </pc:sldMkLst>
        <pc:spChg chg="del">
          <ac:chgData name="Andrew Coulson" userId="c8c65609029ae322" providerId="LiveId" clId="{972F81F5-FC3A-44BB-8142-14BDA22DD6AC}" dt="2019-03-07T13:58:01.614" v="68" actId="478"/>
          <ac:spMkLst>
            <pc:docMk/>
            <pc:sldMk cId="845748238" sldId="257"/>
            <ac:spMk id="8" creationId="{902C8917-C5DC-2A49-B9EA-3531A42AD8D0}"/>
          </ac:spMkLst>
        </pc:spChg>
        <pc:spChg chg="add mod">
          <ac:chgData name="Andrew Coulson" userId="c8c65609029ae322" providerId="LiveId" clId="{972F81F5-FC3A-44BB-8142-14BDA22DD6AC}" dt="2019-03-07T13:58:41.107" v="80" actId="1076"/>
          <ac:spMkLst>
            <pc:docMk/>
            <pc:sldMk cId="845748238" sldId="257"/>
            <ac:spMk id="11" creationId="{49CE9E93-3DEB-4AC1-A641-E86E3CB690F9}"/>
          </ac:spMkLst>
        </pc:spChg>
        <pc:spChg chg="add mod">
          <ac:chgData name="Andrew Coulson" userId="c8c65609029ae322" providerId="LiveId" clId="{972F81F5-FC3A-44BB-8142-14BDA22DD6AC}" dt="2019-03-07T14:01:08.129" v="100" actId="20577"/>
          <ac:spMkLst>
            <pc:docMk/>
            <pc:sldMk cId="845748238" sldId="257"/>
            <ac:spMk id="13" creationId="{72A3100A-9C2E-4AF5-8A82-0234B412EAAA}"/>
          </ac:spMkLst>
        </pc:spChg>
        <pc:picChg chg="del">
          <ac:chgData name="Andrew Coulson" userId="c8c65609029ae322" providerId="LiveId" clId="{972F81F5-FC3A-44BB-8142-14BDA22DD6AC}" dt="2019-03-07T13:57:47.801" v="66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07T13:57:48.488" v="67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delSp modSp">
        <pc:chgData name="Andrew Coulson" userId="c8c65609029ae322" providerId="LiveId" clId="{972F81F5-FC3A-44BB-8142-14BDA22DD6AC}" dt="2019-03-07T14:04:35.496" v="221" actId="20577"/>
        <pc:sldMkLst>
          <pc:docMk/>
          <pc:sldMk cId="1424861408" sldId="258"/>
        </pc:sldMkLst>
        <pc:spChg chg="del">
          <ac:chgData name="Andrew Coulson" userId="c8c65609029ae322" providerId="LiveId" clId="{972F81F5-FC3A-44BB-8142-14BDA22DD6AC}" dt="2019-03-07T14:01:46.315" v="101" actId="478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07T14:02:10.198" v="108" actId="1076"/>
          <ac:spMkLst>
            <pc:docMk/>
            <pc:sldMk cId="1424861408" sldId="258"/>
            <ac:spMk id="10" creationId="{2468E515-6738-4532-AB43-C0F9D10CBEA0}"/>
          </ac:spMkLst>
        </pc:spChg>
        <pc:spChg chg="add mod">
          <ac:chgData name="Andrew Coulson" userId="c8c65609029ae322" providerId="LiveId" clId="{972F81F5-FC3A-44BB-8142-14BDA22DD6AC}" dt="2019-03-07T14:04:35.496" v="221" actId="20577"/>
          <ac:spMkLst>
            <pc:docMk/>
            <pc:sldMk cId="1424861408" sldId="258"/>
            <ac:spMk id="13" creationId="{CD56A76D-F7E3-467D-B349-337EAD71557F}"/>
          </ac:spMkLst>
        </pc:spChg>
      </pc:sldChg>
      <pc:sldChg chg="addSp modSp">
        <pc:chgData name="Andrew Coulson" userId="c8c65609029ae322" providerId="LiveId" clId="{972F81F5-FC3A-44BB-8142-14BDA22DD6AC}" dt="2019-03-07T14:19:50.019" v="282" actId="1076"/>
        <pc:sldMkLst>
          <pc:docMk/>
          <pc:sldMk cId="1041524409" sldId="259"/>
        </pc:sldMkLst>
        <pc:spChg chg="mod">
          <ac:chgData name="Andrew Coulson" userId="c8c65609029ae322" providerId="LiveId" clId="{972F81F5-FC3A-44BB-8142-14BDA22DD6AC}" dt="2019-03-07T14:19:50.019" v="282" actId="1076"/>
          <ac:spMkLst>
            <pc:docMk/>
            <pc:sldMk cId="1041524409" sldId="259"/>
            <ac:spMk id="5" creationId="{9DA6E5A7-E325-D14A-B292-DF83A6FEE71C}"/>
          </ac:spMkLst>
        </pc:spChg>
        <pc:spChg chg="add mod">
          <ac:chgData name="Andrew Coulson" userId="c8c65609029ae322" providerId="LiveId" clId="{972F81F5-FC3A-44BB-8142-14BDA22DD6AC}" dt="2019-03-07T13:55:30.191" v="50" actId="1076"/>
          <ac:spMkLst>
            <pc:docMk/>
            <pc:sldMk cId="1041524409" sldId="259"/>
            <ac:spMk id="23" creationId="{4116BCD2-D543-4FD8-83E4-76AD888B02B2}"/>
          </ac:spMkLst>
        </pc:spChg>
        <pc:spChg chg="add mod">
          <ac:chgData name="Andrew Coulson" userId="c8c65609029ae322" providerId="LiveId" clId="{972F81F5-FC3A-44BB-8142-14BDA22DD6AC}" dt="2019-03-07T13:55:19.160" v="49" actId="1076"/>
          <ac:spMkLst>
            <pc:docMk/>
            <pc:sldMk cId="1041524409" sldId="259"/>
            <ac:spMk id="24" creationId="{FA803655-3C06-44F2-98C7-CE75AC616215}"/>
          </ac:spMkLst>
        </pc:spChg>
        <pc:grpChg chg="add mod">
          <ac:chgData name="Andrew Coulson" userId="c8c65609029ae322" providerId="LiveId" clId="{972F81F5-FC3A-44BB-8142-14BDA22DD6AC}" dt="2019-03-07T13:52:07.020" v="29" actId="14100"/>
          <ac:grpSpMkLst>
            <pc:docMk/>
            <pc:sldMk cId="1041524409" sldId="259"/>
            <ac:grpSpMk id="7" creationId="{13B0F7B9-14C7-46AC-ACD6-901854121D09}"/>
          </ac:grpSpMkLst>
        </pc:grpChg>
      </pc:sldChg>
      <pc:sldChg chg="addSp delSp modSp">
        <pc:chgData name="Andrew Coulson" userId="c8c65609029ae322" providerId="LiveId" clId="{972F81F5-FC3A-44BB-8142-14BDA22DD6AC}" dt="2019-03-07T14:20:06.645" v="290" actId="404"/>
        <pc:sldMkLst>
          <pc:docMk/>
          <pc:sldMk cId="881706372" sldId="260"/>
        </pc:sldMkLst>
        <pc:spChg chg="del">
          <ac:chgData name="Andrew Coulson" userId="c8c65609029ae322" providerId="LiveId" clId="{972F81F5-FC3A-44BB-8142-14BDA22DD6AC}" dt="2019-03-07T13:55:51.424" v="51" actId="478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07T14:20:06.645" v="290" actId="404"/>
          <ac:spMkLst>
            <pc:docMk/>
            <pc:sldMk cId="881706372" sldId="260"/>
            <ac:spMk id="9" creationId="{30019C7D-6F0E-4AB0-AF12-E4E113AEFBBB}"/>
          </ac:spMkLst>
        </pc:spChg>
        <pc:spChg chg="add mod">
          <ac:chgData name="Andrew Coulson" userId="c8c65609029ae322" providerId="LiveId" clId="{972F81F5-FC3A-44BB-8142-14BDA22DD6AC}" dt="2019-03-07T14:16:27.350" v="262" actId="12"/>
          <ac:spMkLst>
            <pc:docMk/>
            <pc:sldMk cId="881706372" sldId="260"/>
            <ac:spMk id="11" creationId="{FB8C5320-F159-4335-8A18-E7B1F10B974C}"/>
          </ac:spMkLst>
        </pc:spChg>
        <pc:picChg chg="add del">
          <ac:chgData name="Andrew Coulson" userId="c8c65609029ae322" providerId="LiveId" clId="{972F81F5-FC3A-44BB-8142-14BDA22DD6AC}" dt="2019-03-07T13:56:12.597" v="53"/>
          <ac:picMkLst>
            <pc:docMk/>
            <pc:sldMk cId="881706372" sldId="260"/>
            <ac:picMk id="2" creationId="{6B0D0265-3353-4643-BA8C-46F864956276}"/>
          </ac:picMkLst>
        </pc:picChg>
      </pc:sldChg>
      <pc:sldChg chg="addSp delSp modSp add">
        <pc:chgData name="Andrew Coulson" userId="c8c65609029ae322" providerId="LiveId" clId="{972F81F5-FC3A-44BB-8142-14BDA22DD6AC}" dt="2019-03-07T14:05:36.820" v="227" actId="1076"/>
        <pc:sldMkLst>
          <pc:docMk/>
          <pc:sldMk cId="997692318" sldId="261"/>
        </pc:sldMkLst>
        <pc:spChg chg="add mod">
          <ac:chgData name="Andrew Coulson" userId="c8c65609029ae322" providerId="LiveId" clId="{972F81F5-FC3A-44BB-8142-14BDA22DD6AC}" dt="2019-03-07T14:05:36.820" v="227" actId="1076"/>
          <ac:spMkLst>
            <pc:docMk/>
            <pc:sldMk cId="997692318" sldId="261"/>
            <ac:spMk id="8" creationId="{A883D5ED-8A8C-4C8D-983A-1A4910AAE5BC}"/>
          </ac:spMkLst>
        </pc:spChg>
        <pc:spChg chg="del">
          <ac:chgData name="Andrew Coulson" userId="c8c65609029ae322" providerId="LiveId" clId="{972F81F5-FC3A-44BB-8142-14BDA22DD6AC}" dt="2019-03-07T14:05:10.699" v="223" actId="478"/>
          <ac:spMkLst>
            <pc:docMk/>
            <pc:sldMk cId="997692318" sldId="261"/>
            <ac:spMk id="13" creationId="{CD56A76D-F7E3-467D-B349-337EAD71557F}"/>
          </ac:spMkLst>
        </pc:spChg>
      </pc:sldChg>
      <pc:sldChg chg="addSp delSp modSp add">
        <pc:chgData name="Andrew Coulson" userId="c8c65609029ae322" providerId="LiveId" clId="{972F81F5-FC3A-44BB-8142-14BDA22DD6AC}" dt="2019-03-07T14:16:03.957" v="260" actId="1076"/>
        <pc:sldMkLst>
          <pc:docMk/>
          <pc:sldMk cId="1928893462" sldId="262"/>
        </pc:sldMkLst>
        <pc:spChg chg="del">
          <ac:chgData name="Andrew Coulson" userId="c8c65609029ae322" providerId="LiveId" clId="{972F81F5-FC3A-44BB-8142-14BDA22DD6AC}" dt="2019-03-07T14:06:08.070" v="231" actId="478"/>
          <ac:spMkLst>
            <pc:docMk/>
            <pc:sldMk cId="1928893462" sldId="262"/>
            <ac:spMk id="8" creationId="{A883D5ED-8A8C-4C8D-983A-1A4910AAE5BC}"/>
          </ac:spMkLst>
        </pc:spChg>
        <pc:spChg chg="del mod">
          <ac:chgData name="Andrew Coulson" userId="c8c65609029ae322" providerId="LiveId" clId="{972F81F5-FC3A-44BB-8142-14BDA22DD6AC}" dt="2019-03-07T14:06:05.711" v="230" actId="478"/>
          <ac:spMkLst>
            <pc:docMk/>
            <pc:sldMk cId="1928893462" sldId="262"/>
            <ac:spMk id="10" creationId="{2468E515-6738-4532-AB43-C0F9D10CBEA0}"/>
          </ac:spMkLst>
        </pc:spChg>
        <pc:spChg chg="add mod">
          <ac:chgData name="Andrew Coulson" userId="c8c65609029ae322" providerId="LiveId" clId="{972F81F5-FC3A-44BB-8142-14BDA22DD6AC}" dt="2019-03-07T14:06:31.938" v="239" actId="1076"/>
          <ac:spMkLst>
            <pc:docMk/>
            <pc:sldMk cId="1928893462" sldId="262"/>
            <ac:spMk id="13" creationId="{8D7FE788-07FA-4A9F-8721-ED6145EF7925}"/>
          </ac:spMkLst>
        </pc:spChg>
        <pc:spChg chg="add mod">
          <ac:chgData name="Andrew Coulson" userId="c8c65609029ae322" providerId="LiveId" clId="{972F81F5-FC3A-44BB-8142-14BDA22DD6AC}" dt="2019-03-07T14:16:03.957" v="260" actId="1076"/>
          <ac:spMkLst>
            <pc:docMk/>
            <pc:sldMk cId="1928893462" sldId="262"/>
            <ac:spMk id="14" creationId="{7F280B25-25CC-4966-A2D2-205B4A121F69}"/>
          </ac:spMkLst>
        </pc:spChg>
      </pc:sldChg>
      <pc:sldChg chg="addSp delSp modSp add">
        <pc:chgData name="Andrew Coulson" userId="c8c65609029ae322" providerId="LiveId" clId="{972F81F5-FC3A-44BB-8142-14BDA22DD6AC}" dt="2019-03-07T14:18:16.285" v="279" actId="20577"/>
        <pc:sldMkLst>
          <pc:docMk/>
          <pc:sldMk cId="1547841873" sldId="263"/>
        </pc:sldMkLst>
        <pc:spChg chg="add mod">
          <ac:chgData name="Andrew Coulson" userId="c8c65609029ae322" providerId="LiveId" clId="{972F81F5-FC3A-44BB-8142-14BDA22DD6AC}" dt="2019-03-07T14:17:22.096" v="272" actId="1076"/>
          <ac:spMkLst>
            <pc:docMk/>
            <pc:sldMk cId="1547841873" sldId="263"/>
            <ac:spMk id="8" creationId="{4710431D-4002-450A-9466-FFAF905226C0}"/>
          </ac:spMkLst>
        </pc:spChg>
        <pc:spChg chg="add mod">
          <ac:chgData name="Andrew Coulson" userId="c8c65609029ae322" providerId="LiveId" clId="{972F81F5-FC3A-44BB-8142-14BDA22DD6AC}" dt="2019-03-07T14:18:16.285" v="279" actId="20577"/>
          <ac:spMkLst>
            <pc:docMk/>
            <pc:sldMk cId="1547841873" sldId="263"/>
            <ac:spMk id="10" creationId="{1DB6E645-746E-487D-ABAF-1FCDDA715083}"/>
          </ac:spMkLst>
        </pc:spChg>
        <pc:spChg chg="del">
          <ac:chgData name="Andrew Coulson" userId="c8c65609029ae322" providerId="LiveId" clId="{972F81F5-FC3A-44BB-8142-14BDA22DD6AC}" dt="2019-03-07T14:16:55.407" v="264" actId="478"/>
          <ac:spMkLst>
            <pc:docMk/>
            <pc:sldMk cId="1547841873" sldId="263"/>
            <ac:spMk id="13" creationId="{8D7FE788-07FA-4A9F-8721-ED6145EF7925}"/>
          </ac:spMkLst>
        </pc:spChg>
        <pc:spChg chg="del">
          <ac:chgData name="Andrew Coulson" userId="c8c65609029ae322" providerId="LiveId" clId="{972F81F5-FC3A-44BB-8142-14BDA22DD6AC}" dt="2019-03-07T14:16:58.830" v="265" actId="478"/>
          <ac:spMkLst>
            <pc:docMk/>
            <pc:sldMk cId="1547841873" sldId="263"/>
            <ac:spMk id="14" creationId="{7F280B25-25CC-4966-A2D2-205B4A121F69}"/>
          </ac:spMkLst>
        </pc:spChg>
      </pc:sldChg>
    </pc:docChg>
  </pc:docChgLst>
  <pc:docChgLst>
    <pc:chgData name="Andrew Coulson" userId="c8c65609029ae322" providerId="LiveId" clId="{CF6F17C6-27E7-4BF2-A85D-1BEA4FA39E76}"/>
    <pc:docChg chg="modSld">
      <pc:chgData name="Andrew Coulson" userId="c8c65609029ae322" providerId="LiveId" clId="{CF6F17C6-27E7-4BF2-A85D-1BEA4FA39E76}" dt="2019-03-19T16:01:31.140" v="66" actId="20577"/>
      <pc:docMkLst>
        <pc:docMk/>
      </pc:docMkLst>
      <pc:sldChg chg="modSp">
        <pc:chgData name="Andrew Coulson" userId="c8c65609029ae322" providerId="LiveId" clId="{CF6F17C6-27E7-4BF2-A85D-1BEA4FA39E76}" dt="2019-03-08T13:21:01.399" v="26" actId="1076"/>
        <pc:sldMkLst>
          <pc:docMk/>
          <pc:sldMk cId="4214131450" sldId="256"/>
        </pc:sldMkLst>
        <pc:spChg chg="mod">
          <ac:chgData name="Andrew Coulson" userId="c8c65609029ae322" providerId="LiveId" clId="{CF6F17C6-27E7-4BF2-A85D-1BEA4FA39E76}" dt="2019-03-08T13:21:01.399" v="26" actId="1076"/>
          <ac:spMkLst>
            <pc:docMk/>
            <pc:sldMk cId="4214131450" sldId="256"/>
            <ac:spMk id="2" creationId="{3FE3D89D-DA8D-4379-B0A2-7A629D27A1E3}"/>
          </ac:spMkLst>
        </pc:spChg>
      </pc:sldChg>
      <pc:sldChg chg="modSp">
        <pc:chgData name="Andrew Coulson" userId="c8c65609029ae322" providerId="LiveId" clId="{CF6F17C6-27E7-4BF2-A85D-1BEA4FA39E76}" dt="2019-03-19T16:01:12.748" v="60" actId="20577"/>
        <pc:sldMkLst>
          <pc:docMk/>
          <pc:sldMk cId="845748238" sldId="257"/>
        </pc:sldMkLst>
        <pc:spChg chg="mod">
          <ac:chgData name="Andrew Coulson" userId="c8c65609029ae322" providerId="LiveId" clId="{CF6F17C6-27E7-4BF2-A85D-1BEA4FA39E76}" dt="2019-03-19T16:01:12.748" v="60" actId="20577"/>
          <ac:spMkLst>
            <pc:docMk/>
            <pc:sldMk cId="845748238" sldId="257"/>
            <ac:spMk id="13" creationId="{72A3100A-9C2E-4AF5-8A82-0234B412EAAA}"/>
          </ac:spMkLst>
        </pc:spChg>
      </pc:sldChg>
      <pc:sldChg chg="modSp">
        <pc:chgData name="Andrew Coulson" userId="c8c65609029ae322" providerId="LiveId" clId="{CF6F17C6-27E7-4BF2-A85D-1BEA4FA39E76}" dt="2019-03-19T16:00:51.461" v="53" actId="20577"/>
        <pc:sldMkLst>
          <pc:docMk/>
          <pc:sldMk cId="1041524409" sldId="259"/>
        </pc:sldMkLst>
        <pc:spChg chg="mod">
          <ac:chgData name="Andrew Coulson" userId="c8c65609029ae322" providerId="LiveId" clId="{CF6F17C6-27E7-4BF2-A85D-1BEA4FA39E76}" dt="2019-03-19T16:00:51.461" v="53" actId="20577"/>
          <ac:spMkLst>
            <pc:docMk/>
            <pc:sldMk cId="1041524409" sldId="259"/>
            <ac:spMk id="5" creationId="{9DA6E5A7-E325-D14A-B292-DF83A6FEE71C}"/>
          </ac:spMkLst>
        </pc:spChg>
      </pc:sldChg>
      <pc:sldChg chg="modSp">
        <pc:chgData name="Andrew Coulson" userId="c8c65609029ae322" providerId="LiveId" clId="{CF6F17C6-27E7-4BF2-A85D-1BEA4FA39E76}" dt="2019-03-19T16:01:01.307" v="56" actId="20577"/>
        <pc:sldMkLst>
          <pc:docMk/>
          <pc:sldMk cId="881706372" sldId="260"/>
        </pc:sldMkLst>
        <pc:spChg chg="mod">
          <ac:chgData name="Andrew Coulson" userId="c8c65609029ae322" providerId="LiveId" clId="{CF6F17C6-27E7-4BF2-A85D-1BEA4FA39E76}" dt="2019-03-19T16:01:01.307" v="56" actId="20577"/>
          <ac:spMkLst>
            <pc:docMk/>
            <pc:sldMk cId="881706372" sldId="260"/>
            <ac:spMk id="11" creationId="{FB8C5320-F159-4335-8A18-E7B1F10B974C}"/>
          </ac:spMkLst>
        </pc:spChg>
      </pc:sldChg>
      <pc:sldChg chg="modSp">
        <pc:chgData name="Andrew Coulson" userId="c8c65609029ae322" providerId="LiveId" clId="{CF6F17C6-27E7-4BF2-A85D-1BEA4FA39E76}" dt="2019-03-18T09:12:48.521" v="30" actId="113"/>
        <pc:sldMkLst>
          <pc:docMk/>
          <pc:sldMk cId="997692318" sldId="261"/>
        </pc:sldMkLst>
        <pc:spChg chg="mod">
          <ac:chgData name="Andrew Coulson" userId="c8c65609029ae322" providerId="LiveId" clId="{CF6F17C6-27E7-4BF2-A85D-1BEA4FA39E76}" dt="2019-03-18T09:12:48.521" v="30" actId="113"/>
          <ac:spMkLst>
            <pc:docMk/>
            <pc:sldMk cId="997692318" sldId="261"/>
            <ac:spMk id="8" creationId="{A883D5ED-8A8C-4C8D-983A-1A4910AAE5BC}"/>
          </ac:spMkLst>
        </pc:spChg>
      </pc:sldChg>
      <pc:sldChg chg="modSp">
        <pc:chgData name="Andrew Coulson" userId="c8c65609029ae322" providerId="LiveId" clId="{CF6F17C6-27E7-4BF2-A85D-1BEA4FA39E76}" dt="2019-03-18T09:13:00.258" v="32" actId="114"/>
        <pc:sldMkLst>
          <pc:docMk/>
          <pc:sldMk cId="1928893462" sldId="262"/>
        </pc:sldMkLst>
        <pc:spChg chg="mod">
          <ac:chgData name="Andrew Coulson" userId="c8c65609029ae322" providerId="LiveId" clId="{CF6F17C6-27E7-4BF2-A85D-1BEA4FA39E76}" dt="2019-03-18T09:13:00.258" v="32" actId="114"/>
          <ac:spMkLst>
            <pc:docMk/>
            <pc:sldMk cId="1928893462" sldId="262"/>
            <ac:spMk id="14" creationId="{7F280B25-25CC-4966-A2D2-205B4A121F69}"/>
          </ac:spMkLst>
        </pc:spChg>
      </pc:sldChg>
      <pc:sldChg chg="modSp">
        <pc:chgData name="Andrew Coulson" userId="c8c65609029ae322" providerId="LiveId" clId="{CF6F17C6-27E7-4BF2-A85D-1BEA4FA39E76}" dt="2019-03-19T16:01:31.140" v="66" actId="20577"/>
        <pc:sldMkLst>
          <pc:docMk/>
          <pc:sldMk cId="1547841873" sldId="263"/>
        </pc:sldMkLst>
        <pc:spChg chg="mod">
          <ac:chgData name="Andrew Coulson" userId="c8c65609029ae322" providerId="LiveId" clId="{CF6F17C6-27E7-4BF2-A85D-1BEA4FA39E76}" dt="2019-03-19T16:01:31.140" v="66" actId="20577"/>
          <ac:spMkLst>
            <pc:docMk/>
            <pc:sldMk cId="1547841873" sldId="263"/>
            <ac:spMk id="10" creationId="{1DB6E645-746E-487D-ABAF-1FCDDA715083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7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emf"/><Relationship Id="rId4" Type="http://schemas.openxmlformats.org/officeDocument/2006/relationships/image" Target="../media/image4.jpeg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6.emf"/><Relationship Id="rId4" Type="http://schemas.openxmlformats.org/officeDocument/2006/relationships/image" Target="../media/image4.jpeg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0269" y="3759377"/>
            <a:ext cx="6932705" cy="1210059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Number and algebra</a:t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Eigenvectors and PageRank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116BCD2-D543-4FD8-83E4-76AD888B02B2}"/>
              </a:ext>
            </a:extLst>
          </p:cNvPr>
          <p:cNvSpPr txBox="1"/>
          <p:nvPr/>
        </p:nvSpPr>
        <p:spPr>
          <a:xfrm>
            <a:off x="4956283" y="2410918"/>
            <a:ext cx="337538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The arrows represent a link to the relevant page.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803655-3C06-44F2-98C7-CE75AC616215}"/>
              </a:ext>
            </a:extLst>
          </p:cNvPr>
          <p:cNvSpPr txBox="1"/>
          <p:nvPr/>
        </p:nvSpPr>
        <p:spPr>
          <a:xfrm>
            <a:off x="4972904" y="3821322"/>
            <a:ext cx="3358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links </a:t>
            </a:r>
            <a:r>
              <a:rPr lang="en-US" sz="2400" b="1" dirty="0"/>
              <a:t>to</a:t>
            </a:r>
            <a:r>
              <a:rPr lang="en-US" sz="2400" dirty="0"/>
              <a:t> a page are called the </a:t>
            </a:r>
            <a:r>
              <a:rPr lang="en-US" sz="2400" i="1" dirty="0"/>
              <a:t>backlinks</a:t>
            </a:r>
            <a:r>
              <a:rPr lang="en-US" sz="2400" dirty="0"/>
              <a:t> for that page.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249671"/>
            <a:ext cx="8228561" cy="1569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Consider a website with only four pages:</a:t>
            </a:r>
            <a:endParaRPr lang="en-GB" sz="2400" dirty="0"/>
          </a:p>
          <a:p>
            <a:pPr>
              <a:spcAft>
                <a:spcPts val="1800"/>
              </a:spcAft>
            </a:pPr>
            <a:r>
              <a:rPr lang="en-GB" sz="2400" dirty="0"/>
              <a:t>	</a:t>
            </a:r>
            <a:r>
              <a:rPr lang="en-US" sz="2400" dirty="0"/>
              <a:t>pages 1, 2, 3 and 4 </a:t>
            </a:r>
          </a:p>
          <a:p>
            <a:pPr>
              <a:spcAft>
                <a:spcPts val="1800"/>
              </a:spcAft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36" y="2597972"/>
            <a:ext cx="3948546" cy="331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800000"/>
            <a:ext cx="8228561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Let </a:t>
            </a:r>
            <a:r>
              <a:rPr lang="en-GB" sz="2400" i="1" dirty="0" err="1">
                <a:latin typeface="Times New Roman"/>
                <a:cs typeface="Times New Roman"/>
              </a:rPr>
              <a:t>x</a:t>
            </a:r>
            <a:r>
              <a:rPr lang="en-GB" sz="2400" i="1" baseline="-25000" dirty="0" err="1">
                <a:latin typeface="Times New Roman"/>
                <a:cs typeface="Times New Roman"/>
              </a:rPr>
              <a:t>k</a:t>
            </a:r>
            <a:r>
              <a:rPr lang="en-GB" sz="2400" dirty="0"/>
              <a:t> be the number of backlinks for page </a:t>
            </a:r>
            <a:r>
              <a:rPr lang="en-GB" sz="2400" i="1" dirty="0">
                <a:latin typeface="Times New Roman"/>
                <a:cs typeface="Times New Roman"/>
              </a:rPr>
              <a:t>k</a:t>
            </a:r>
            <a:r>
              <a:rPr lang="en-GB" sz="2400" dirty="0"/>
              <a:t>.</a:t>
            </a:r>
          </a:p>
          <a:p>
            <a:pPr>
              <a:spcAft>
                <a:spcPts val="1800"/>
              </a:spcAft>
            </a:pPr>
            <a:r>
              <a:rPr lang="en-GB" sz="2400" dirty="0"/>
              <a:t>	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1</a:t>
            </a:r>
            <a:r>
              <a:rPr lang="en-GB" sz="2400" dirty="0"/>
              <a:t> = 2,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2</a:t>
            </a:r>
            <a:r>
              <a:rPr lang="en-GB" sz="2400" dirty="0"/>
              <a:t> = 1,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3</a:t>
            </a:r>
            <a:r>
              <a:rPr lang="en-GB" sz="2400" dirty="0"/>
              <a:t> = 3,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4</a:t>
            </a:r>
            <a:r>
              <a:rPr lang="en-GB" sz="2400" dirty="0"/>
              <a:t> = 2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From this, we would assume that page 3 is the most important.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 link to page </a:t>
            </a:r>
            <a:r>
              <a:rPr lang="en-GB" sz="2400" i="1" dirty="0">
                <a:latin typeface="Times New Roman"/>
                <a:cs typeface="Times New Roman"/>
              </a:rPr>
              <a:t>k</a:t>
            </a:r>
            <a:r>
              <a:rPr lang="en-GB" sz="2400" dirty="0"/>
              <a:t> becomes a vote for the page’s importance.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0019C7D-6F0E-4AB0-AF12-E4E113AEFBBB}"/>
              </a:ext>
            </a:extLst>
          </p:cNvPr>
          <p:cNvSpPr txBox="1">
            <a:spLocks/>
          </p:cNvSpPr>
          <p:nvPr/>
        </p:nvSpPr>
        <p:spPr>
          <a:xfrm>
            <a:off x="456298" y="900000"/>
            <a:ext cx="7886700" cy="7119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Building your vector</a:t>
            </a:r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30019C7D-6F0E-4AB0-AF12-E4E113AEFBBB}"/>
              </a:ext>
            </a:extLst>
          </p:cNvPr>
          <p:cNvSpPr txBox="1">
            <a:spLocks/>
          </p:cNvSpPr>
          <p:nvPr/>
        </p:nvSpPr>
        <p:spPr>
          <a:xfrm>
            <a:off x="456298" y="900000"/>
            <a:ext cx="7886700" cy="7119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Building your vector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800000"/>
            <a:ext cx="8228561" cy="44781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Using an approach that ‘scores’ the page on the following rule:</a:t>
            </a:r>
          </a:p>
          <a:p>
            <a:pPr marL="439738">
              <a:spcAft>
                <a:spcPts val="1800"/>
              </a:spcAft>
            </a:pPr>
            <a:r>
              <a:rPr lang="en-GB" sz="2400" i="1" dirty="0"/>
              <a:t>Each page receives a total of one vote, weighted by that page’s score, that is evenly divided up among all of its outgoing links.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For example:</a:t>
            </a:r>
          </a:p>
          <a:p>
            <a:pPr>
              <a:spcAft>
                <a:spcPts val="1800"/>
              </a:spcAft>
            </a:pPr>
            <a:r>
              <a:rPr lang="en-GB" sz="2400" i="1" dirty="0">
                <a:latin typeface="Times New Roman"/>
                <a:cs typeface="Times New Roman"/>
              </a:rPr>
              <a:t>	x</a:t>
            </a:r>
            <a:r>
              <a:rPr lang="en-GB" sz="2400" baseline="-25000" dirty="0"/>
              <a:t>1</a:t>
            </a:r>
            <a:r>
              <a:rPr lang="en-GB" sz="2400" dirty="0"/>
              <a:t> =       +</a:t>
            </a:r>
          </a:p>
          <a:p>
            <a:pPr marL="439738">
              <a:spcAft>
                <a:spcPts val="1800"/>
              </a:spcAft>
            </a:pPr>
            <a:r>
              <a:rPr lang="en-GB" sz="2400" dirty="0"/>
              <a:t>since pages 3 and 4 are backlinks to page 1 and page 3 contains only one link, while page 4 contains two links.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496633"/>
              </p:ext>
            </p:extLst>
          </p:nvPr>
        </p:nvGraphicFramePr>
        <p:xfrm>
          <a:off x="1977035" y="3776839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5" imgW="190500" imgH="393700" progId="Equation.DSMT4">
                  <p:embed/>
                </p:oleObj>
              </mc:Choice>
              <mc:Fallback>
                <p:oleObj name="Equation" r:id="rId5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77035" y="3776839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683829"/>
              </p:ext>
            </p:extLst>
          </p:nvPr>
        </p:nvGraphicFramePr>
        <p:xfrm>
          <a:off x="2620097" y="3776838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7" imgW="190500" imgH="393700" progId="Equation.DSMT4">
                  <p:embed/>
                </p:oleObj>
              </mc:Choice>
              <mc:Fallback>
                <p:oleObj name="Equation" r:id="rId7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20097" y="3776838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30019C7D-6F0E-4AB0-AF12-E4E113AEFBBB}"/>
              </a:ext>
            </a:extLst>
          </p:cNvPr>
          <p:cNvSpPr txBox="1">
            <a:spLocks/>
          </p:cNvSpPr>
          <p:nvPr/>
        </p:nvSpPr>
        <p:spPr>
          <a:xfrm>
            <a:off x="456298" y="900000"/>
            <a:ext cx="7886700" cy="7119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Building your vector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800000"/>
            <a:ext cx="8228561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Therefore: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GB" sz="2400" i="1" dirty="0">
                <a:latin typeface="Times New Roman"/>
                <a:cs typeface="Times New Roman"/>
              </a:rPr>
              <a:t>	x</a:t>
            </a:r>
            <a:r>
              <a:rPr lang="en-GB" sz="2400" baseline="-25000" dirty="0"/>
              <a:t>2</a:t>
            </a:r>
            <a:r>
              <a:rPr lang="en-GB" sz="2400" dirty="0"/>
              <a:t> = 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GB" sz="2400" dirty="0"/>
              <a:t>	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3</a:t>
            </a:r>
            <a:r>
              <a:rPr lang="en-GB" sz="2400" dirty="0"/>
              <a:t> = </a:t>
            </a:r>
            <a:r>
              <a:rPr lang="en-GB" sz="2400" i="1" dirty="0">
                <a:latin typeface="Times New Roman"/>
                <a:cs typeface="Times New Roman"/>
              </a:rPr>
              <a:t>    </a:t>
            </a:r>
            <a:r>
              <a:rPr lang="en-GB" sz="2400" dirty="0"/>
              <a:t> + </a:t>
            </a:r>
            <a:r>
              <a:rPr lang="en-GB" sz="2400" i="1" dirty="0">
                <a:latin typeface="Times New Roman"/>
                <a:cs typeface="Times New Roman"/>
              </a:rPr>
              <a:t>    </a:t>
            </a:r>
            <a:r>
              <a:rPr lang="en-GB" sz="2400" dirty="0"/>
              <a:t>  +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GB" sz="2400" dirty="0"/>
              <a:t>	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4</a:t>
            </a:r>
            <a:r>
              <a:rPr lang="en-GB" sz="2400" dirty="0"/>
              <a:t> = </a:t>
            </a:r>
            <a:r>
              <a:rPr lang="en-GB" sz="2400" i="1" dirty="0">
                <a:latin typeface="Times New Roman"/>
                <a:cs typeface="Times New Roman"/>
              </a:rPr>
              <a:t>    </a:t>
            </a:r>
            <a:r>
              <a:rPr lang="en-GB" sz="2400" dirty="0"/>
              <a:t> +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240370"/>
              </p:ext>
            </p:extLst>
          </p:nvPr>
        </p:nvGraphicFramePr>
        <p:xfrm>
          <a:off x="3211224" y="3132426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Equation" r:id="rId5" imgW="190500" imgH="393700" progId="Equation.DSMT4">
                  <p:embed/>
                </p:oleObj>
              </mc:Choice>
              <mc:Fallback>
                <p:oleObj name="Equation" r:id="rId5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11224" y="3132426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633501"/>
              </p:ext>
            </p:extLst>
          </p:nvPr>
        </p:nvGraphicFramePr>
        <p:xfrm>
          <a:off x="2590079" y="3123190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Equation" r:id="rId7" imgW="190500" imgH="393700" progId="Equation.DSMT4">
                  <p:embed/>
                </p:oleObj>
              </mc:Choice>
              <mc:Fallback>
                <p:oleObj name="Equation" r:id="rId7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90079" y="3123190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184069"/>
              </p:ext>
            </p:extLst>
          </p:nvPr>
        </p:nvGraphicFramePr>
        <p:xfrm>
          <a:off x="1945842" y="3125500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9" imgW="190500" imgH="393700" progId="Equation.DSMT4">
                  <p:embed/>
                </p:oleObj>
              </mc:Choice>
              <mc:Fallback>
                <p:oleObj name="Equation" r:id="rId9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45842" y="3125500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385351"/>
              </p:ext>
            </p:extLst>
          </p:nvPr>
        </p:nvGraphicFramePr>
        <p:xfrm>
          <a:off x="1948152" y="2354262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Equation" r:id="rId11" imgW="190500" imgH="393700" progId="Equation.DSMT4">
                  <p:embed/>
                </p:oleObj>
              </mc:Choice>
              <mc:Fallback>
                <p:oleObj name="Equation" r:id="rId11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48152" y="2354262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176409"/>
              </p:ext>
            </p:extLst>
          </p:nvPr>
        </p:nvGraphicFramePr>
        <p:xfrm>
          <a:off x="1950461" y="3903662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Equation" r:id="rId13" imgW="190500" imgH="393700" progId="Equation.DSMT4">
                  <p:embed/>
                </p:oleObj>
              </mc:Choice>
              <mc:Fallback>
                <p:oleObj name="Equation" r:id="rId13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50461" y="3903662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289888"/>
              </p:ext>
            </p:extLst>
          </p:nvPr>
        </p:nvGraphicFramePr>
        <p:xfrm>
          <a:off x="2580842" y="3899045"/>
          <a:ext cx="3730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Equation" r:id="rId14" imgW="190500" imgH="393700" progId="Equation.DSMT4">
                  <p:embed/>
                </p:oleObj>
              </mc:Choice>
              <mc:Fallback>
                <p:oleObj name="Equation" r:id="rId14" imgW="190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80842" y="3899045"/>
                        <a:ext cx="373062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30019C7D-6F0E-4AB0-AF12-E4E113AEFBBB}"/>
              </a:ext>
            </a:extLst>
          </p:cNvPr>
          <p:cNvSpPr txBox="1">
            <a:spLocks/>
          </p:cNvSpPr>
          <p:nvPr/>
        </p:nvSpPr>
        <p:spPr>
          <a:xfrm>
            <a:off x="456298" y="900000"/>
            <a:ext cx="7886700" cy="7119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Building your vector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800000"/>
            <a:ext cx="8228561" cy="47705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These equations can be written </a:t>
            </a:r>
            <a:r>
              <a:rPr lang="en-GB" sz="2400" b="1" dirty="0" err="1">
                <a:latin typeface="Times New Roman"/>
                <a:cs typeface="Times New Roman"/>
              </a:rPr>
              <a:t>A</a:t>
            </a:r>
            <a:r>
              <a:rPr lang="en-GB" sz="2400" b="1" dirty="0" err="1">
                <a:latin typeface="Times New Roman"/>
                <a:cs typeface="Times New Roman"/>
                <a:sym typeface="Wingdings"/>
              </a:rPr>
              <a:t>.</a:t>
            </a:r>
            <a:r>
              <a:rPr lang="en-GB" sz="2400" b="1" dirty="0" err="1">
                <a:latin typeface="Times New Roman"/>
                <a:cs typeface="Times New Roman"/>
              </a:rPr>
              <a:t>x</a:t>
            </a:r>
            <a:r>
              <a:rPr lang="en-GB" sz="2400" dirty="0"/>
              <a:t> = </a:t>
            </a:r>
            <a:r>
              <a:rPr lang="en-GB" sz="2400" i="1" dirty="0" err="1">
                <a:latin typeface="Times New Roman"/>
                <a:cs typeface="Times New Roman"/>
              </a:rPr>
              <a:t>λ</a:t>
            </a:r>
            <a:r>
              <a:rPr lang="en-GB" sz="2400" b="1" dirty="0" err="1">
                <a:latin typeface="Times New Roman"/>
                <a:cs typeface="Times New Roman"/>
              </a:rPr>
              <a:t>x</a:t>
            </a:r>
            <a:r>
              <a:rPr lang="en-GB" sz="2400" dirty="0">
                <a:latin typeface="Times New Roman"/>
                <a:cs typeface="Times New Roman"/>
              </a:rPr>
              <a:t>, </a:t>
            </a:r>
            <a:r>
              <a:rPr lang="en-GB" sz="2400" dirty="0"/>
              <a:t>where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>
              <a:spcAft>
                <a:spcPts val="1800"/>
              </a:spcAft>
            </a:pPr>
            <a:r>
              <a:rPr lang="en-GB" sz="2400" i="1" baseline="30000" dirty="0">
                <a:latin typeface="Times New Roman"/>
                <a:cs typeface="Times New Roman"/>
              </a:rPr>
              <a:t>	</a:t>
            </a:r>
            <a:r>
              <a:rPr lang="en-GB" sz="2400" b="1" dirty="0">
                <a:latin typeface="Times New Roman"/>
                <a:cs typeface="Times New Roman"/>
              </a:rPr>
              <a:t>x</a:t>
            </a:r>
            <a:r>
              <a:rPr lang="en-GB" sz="2400" dirty="0"/>
              <a:t> = 			</a:t>
            </a:r>
            <a:r>
              <a:rPr lang="en-GB" sz="2400" b="1" dirty="0">
                <a:latin typeface="Times New Roman"/>
                <a:cs typeface="Times New Roman"/>
              </a:rPr>
              <a:t>A</a:t>
            </a:r>
            <a:r>
              <a:rPr lang="en-GB" sz="2400" dirty="0"/>
              <a:t> =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Like a set of four simultaneous equations involving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1</a:t>
            </a:r>
            <a:r>
              <a:rPr lang="en-GB" sz="2400" dirty="0"/>
              <a:t>,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2</a:t>
            </a:r>
            <a:r>
              <a:rPr lang="en-GB" sz="2400" dirty="0"/>
              <a:t>,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3</a:t>
            </a:r>
            <a:r>
              <a:rPr lang="en-GB" sz="2400" dirty="0"/>
              <a:t> and 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4</a:t>
            </a:r>
            <a:r>
              <a:rPr lang="en-GB" sz="2400" dirty="0"/>
              <a:t>  </a:t>
            </a:r>
            <a:endParaRPr lang="en-GB" sz="2400" i="1" baseline="30000" dirty="0">
              <a:latin typeface="Times New Roman"/>
              <a:cs typeface="Times New Roman"/>
            </a:endParaRPr>
          </a:p>
          <a:p>
            <a:pPr>
              <a:spcAft>
                <a:spcPts val="1800"/>
              </a:spcAft>
            </a:pPr>
            <a:endParaRPr lang="en-GB" sz="2400" i="1" baseline="30000" dirty="0">
              <a:latin typeface="Times New Roman"/>
              <a:cs typeface="Times New Roman"/>
            </a:endParaRPr>
          </a:p>
          <a:p>
            <a:pPr>
              <a:spcAft>
                <a:spcPts val="1800"/>
              </a:spcAft>
            </a:pPr>
            <a:endParaRPr lang="en-GB" sz="2400" i="1" baseline="30000" dirty="0">
              <a:latin typeface="Times New Roman"/>
              <a:cs typeface="Times New Roman"/>
            </a:endParaRPr>
          </a:p>
          <a:p>
            <a:pPr>
              <a:spcAft>
                <a:spcPts val="1800"/>
              </a:spcAft>
            </a:pPr>
            <a:endParaRPr lang="en-GB" sz="24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399243"/>
              </p:ext>
            </p:extLst>
          </p:nvPr>
        </p:nvGraphicFramePr>
        <p:xfrm>
          <a:off x="4747210" y="2181765"/>
          <a:ext cx="1994156" cy="207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5" imgW="977900" imgH="1016000" progId="Equation.DSMT4">
                  <p:embed/>
                </p:oleObj>
              </mc:Choice>
              <mc:Fallback>
                <p:oleObj name="Equation" r:id="rId5" imgW="977900" imgH="1016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47210" y="2181765"/>
                        <a:ext cx="1994156" cy="207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62435"/>
              </p:ext>
            </p:extLst>
          </p:nvPr>
        </p:nvGraphicFramePr>
        <p:xfrm>
          <a:off x="1910052" y="2195802"/>
          <a:ext cx="906462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7" imgW="444500" imgH="1016000" progId="Equation.DSMT4">
                  <p:embed/>
                </p:oleObj>
              </mc:Choice>
              <mc:Fallback>
                <p:oleObj name="Equation" r:id="rId7" imgW="444500" imgH="1016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10052" y="2195802"/>
                        <a:ext cx="906462" cy="207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8435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30019C7D-6F0E-4AB0-AF12-E4E113AEFBBB}"/>
              </a:ext>
            </a:extLst>
          </p:cNvPr>
          <p:cNvSpPr txBox="1">
            <a:spLocks/>
          </p:cNvSpPr>
          <p:nvPr/>
        </p:nvSpPr>
        <p:spPr>
          <a:xfrm>
            <a:off x="456298" y="900000"/>
            <a:ext cx="7886700" cy="7119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Calculations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800000"/>
            <a:ext cx="8228561" cy="47736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Matrix </a:t>
            </a:r>
            <a:r>
              <a:rPr lang="en-GB" sz="2400" b="1" dirty="0">
                <a:latin typeface="Times New Roman"/>
                <a:cs typeface="Times New Roman"/>
              </a:rPr>
              <a:t>A</a:t>
            </a:r>
            <a:r>
              <a:rPr lang="en-GB" sz="2400" dirty="0"/>
              <a:t> has eigenvectors with eigenvalue 1 (you can calculate this for yourself).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So, assuming </a:t>
            </a:r>
            <a:r>
              <a:rPr lang="en-GB" sz="2400" i="1" dirty="0" err="1">
                <a:latin typeface="Times New Roman"/>
                <a:cs typeface="Times New Roman"/>
              </a:rPr>
              <a:t>λ</a:t>
            </a:r>
            <a:r>
              <a:rPr lang="en-GB" dirty="0"/>
              <a:t> </a:t>
            </a:r>
            <a:r>
              <a:rPr lang="en-GB" sz="2400" dirty="0"/>
              <a:t>= 1, </a:t>
            </a:r>
            <a:br>
              <a:rPr lang="en-GB" sz="2400" dirty="0"/>
            </a:br>
            <a:r>
              <a:rPr lang="en-GB" sz="2400" dirty="0"/>
              <a:t>we find the eigenvectors are all multiples of the vector </a:t>
            </a:r>
            <a:endParaRPr lang="en-GB" sz="2400" i="1" baseline="30000" dirty="0">
              <a:latin typeface="Times New Roman"/>
              <a:cs typeface="Times New Roman"/>
            </a:endParaRP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Scaling these ‘importance score eigenvectors’ </a:t>
            </a:r>
            <a:br>
              <a:rPr lang="en-GB" sz="2400" dirty="0"/>
            </a:br>
            <a:r>
              <a:rPr lang="en-GB" sz="2400" dirty="0"/>
              <a:t>so that the components sum to 1 gives:</a:t>
            </a:r>
          </a:p>
          <a:p>
            <a:pPr>
              <a:spcAft>
                <a:spcPts val="1800"/>
              </a:spcAft>
            </a:pPr>
            <a:r>
              <a:rPr lang="en-GB" sz="2400" i="1" dirty="0">
                <a:latin typeface="Times New Roman"/>
                <a:cs typeface="Times New Roman"/>
              </a:rPr>
              <a:t>	x</a:t>
            </a:r>
            <a:r>
              <a:rPr lang="en-GB" sz="2400" baseline="-25000" dirty="0"/>
              <a:t>1</a:t>
            </a:r>
            <a:r>
              <a:rPr lang="en-GB" sz="2400" dirty="0"/>
              <a:t> =       ≈ 0.387	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2</a:t>
            </a:r>
            <a:r>
              <a:rPr lang="en-GB" sz="2400" dirty="0"/>
              <a:t> =      ≈ 0.129 </a:t>
            </a:r>
          </a:p>
          <a:p>
            <a:pPr>
              <a:lnSpc>
                <a:spcPct val="180000"/>
              </a:lnSpc>
              <a:spcAft>
                <a:spcPts val="1800"/>
              </a:spcAft>
            </a:pPr>
            <a:r>
              <a:rPr lang="en-GB" sz="2400" dirty="0"/>
              <a:t>	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3</a:t>
            </a:r>
            <a:r>
              <a:rPr lang="en-GB" sz="2400" dirty="0"/>
              <a:t> =       ≈ 0.290	</a:t>
            </a:r>
            <a:r>
              <a:rPr lang="en-GB" sz="2400" i="1" dirty="0">
                <a:latin typeface="Times New Roman"/>
                <a:cs typeface="Times New Roman"/>
              </a:rPr>
              <a:t>x</a:t>
            </a:r>
            <a:r>
              <a:rPr lang="en-GB" sz="2400" baseline="-25000" dirty="0"/>
              <a:t>4</a:t>
            </a:r>
            <a:r>
              <a:rPr lang="en-GB" sz="2400" dirty="0"/>
              <a:t> =      ≈ 0.194</a:t>
            </a:r>
          </a:p>
          <a:p>
            <a:pPr>
              <a:spcAft>
                <a:spcPts val="1800"/>
              </a:spcAft>
            </a:pPr>
            <a:endParaRPr lang="en-GB" sz="24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422149"/>
              </p:ext>
            </p:extLst>
          </p:nvPr>
        </p:nvGraphicFramePr>
        <p:xfrm>
          <a:off x="1959121" y="4501127"/>
          <a:ext cx="398462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tion" r:id="rId5" imgW="203200" imgH="381000" progId="Equation.DSMT4">
                  <p:embed/>
                </p:oleObj>
              </mc:Choice>
              <mc:Fallback>
                <p:oleObj name="Equation" r:id="rId5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9121" y="4501127"/>
                        <a:ext cx="398462" cy="746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510080"/>
              </p:ext>
            </p:extLst>
          </p:nvPr>
        </p:nvGraphicFramePr>
        <p:xfrm>
          <a:off x="1961429" y="5334707"/>
          <a:ext cx="398462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tion" r:id="rId7" imgW="203200" imgH="381000" progId="Equation.DSMT4">
                  <p:embed/>
                </p:oleObj>
              </mc:Choice>
              <mc:Fallback>
                <p:oleObj name="Equation" r:id="rId7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61429" y="5334707"/>
                        <a:ext cx="398462" cy="746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926076"/>
              </p:ext>
            </p:extLst>
          </p:nvPr>
        </p:nvGraphicFramePr>
        <p:xfrm>
          <a:off x="4665374" y="4505745"/>
          <a:ext cx="398462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Equation" r:id="rId9" imgW="203200" imgH="381000" progId="Equation.DSMT4">
                  <p:embed/>
                </p:oleObj>
              </mc:Choice>
              <mc:Fallback>
                <p:oleObj name="Equation" r:id="rId9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65374" y="4505745"/>
                        <a:ext cx="398462" cy="746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416053"/>
              </p:ext>
            </p:extLst>
          </p:nvPr>
        </p:nvGraphicFramePr>
        <p:xfrm>
          <a:off x="4667682" y="5339326"/>
          <a:ext cx="398462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11" imgW="203200" imgH="381000" progId="Equation.DSMT4">
                  <p:embed/>
                </p:oleObj>
              </mc:Choice>
              <mc:Fallback>
                <p:oleObj name="Equation" r:id="rId11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67682" y="5339326"/>
                        <a:ext cx="398462" cy="746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820349"/>
              </p:ext>
            </p:extLst>
          </p:nvPr>
        </p:nvGraphicFramePr>
        <p:xfrm>
          <a:off x="7841098" y="2468852"/>
          <a:ext cx="933450" cy="170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13" imgW="457200" imgH="838200" progId="Equation.DSMT4">
                  <p:embed/>
                </p:oleObj>
              </mc:Choice>
              <mc:Fallback>
                <p:oleObj name="Equation" r:id="rId13" imgW="457200" imgH="838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841098" y="2468852"/>
                        <a:ext cx="933450" cy="170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8893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DB6E645-746E-487D-ABAF-1FCDDA715083}"/>
              </a:ext>
            </a:extLst>
          </p:cNvPr>
          <p:cNvSpPr txBox="1">
            <a:spLocks/>
          </p:cNvSpPr>
          <p:nvPr/>
        </p:nvSpPr>
        <p:spPr>
          <a:xfrm>
            <a:off x="540000" y="1800000"/>
            <a:ext cx="8291808" cy="3515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dirty="0"/>
              <a:t>These rankings are different from the rankings generated by simply counting backlinks. It is surprising that page 3, linked to all the other pages, is not the most important. 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dirty="0"/>
              <a:t>Page 3 only links to page 1 </a:t>
            </a:r>
            <a:r>
              <a:rPr lang="mr-IN" dirty="0"/>
              <a:t>–</a:t>
            </a:r>
            <a:r>
              <a:rPr lang="en-US" dirty="0"/>
              <a:t> using this logic, page 1 receives the highest importance score.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0019C7D-6F0E-4AB0-AF12-E4E113AEFBBB}"/>
              </a:ext>
            </a:extLst>
          </p:cNvPr>
          <p:cNvSpPr txBox="1">
            <a:spLocks/>
          </p:cNvSpPr>
          <p:nvPr/>
        </p:nvSpPr>
        <p:spPr>
          <a:xfrm>
            <a:off x="456298" y="900000"/>
            <a:ext cx="7886700" cy="7119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In conclusion</a:t>
            </a:r>
          </a:p>
        </p:txBody>
      </p:sp>
    </p:spTree>
    <p:extLst>
      <p:ext uri="{BB962C8B-B14F-4D97-AF65-F5344CB8AC3E}">
        <p14:creationId xmlns:p14="http://schemas.microsoft.com/office/powerpoint/2010/main" val="1547841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1975</TotalTime>
  <Words>238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Equation</vt:lpstr>
      <vt:lpstr>Number and algebra Eigenvectors and PageRank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46</cp:revision>
  <dcterms:created xsi:type="dcterms:W3CDTF">2018-08-21T14:08:13Z</dcterms:created>
  <dcterms:modified xsi:type="dcterms:W3CDTF">2019-06-14T14:44:28Z</dcterms:modified>
</cp:coreProperties>
</file>