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FF404C-6168-47EF-B0D0-CC7D5A8E9AA4}" v="13" dt="2019-03-20T14:42:57.4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9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2" Type="http://schemas.microsoft.com/office/2016/11/relationships/changesInfo" Target="changesInfos/changesInfo1.xml"/><Relationship Id="rId1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972F81F5-FC3A-44BB-8142-14BDA22DD6AC}"/>
    <pc:docChg chg="custSel modSld">
      <pc:chgData name="Andrew Coulson" userId="c8c65609029ae322" providerId="LiveId" clId="{972F81F5-FC3A-44BB-8142-14BDA22DD6AC}" dt="2019-03-11T10:23:35.782" v="129" actId="6549"/>
      <pc:docMkLst>
        <pc:docMk/>
      </pc:docMkLst>
      <pc:sldChg chg="modSp">
        <pc:chgData name="Andrew Coulson" userId="c8c65609029ae322" providerId="LiveId" clId="{972F81F5-FC3A-44BB-8142-14BDA22DD6AC}" dt="2019-03-11T10:01:55.835" v="42" actId="20577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11T10:01:55.835" v="42" actId="20577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">
        <pc:chgData name="Andrew Coulson" userId="c8c65609029ae322" providerId="LiveId" clId="{972F81F5-FC3A-44BB-8142-14BDA22DD6AC}" dt="2019-03-11T10:22:09.120" v="113" actId="1076"/>
        <pc:sldMkLst>
          <pc:docMk/>
          <pc:sldMk cId="845748238" sldId="257"/>
        </pc:sldMkLst>
        <pc:spChg chg="del">
          <ac:chgData name="Andrew Coulson" userId="c8c65609029ae322" providerId="LiveId" clId="{972F81F5-FC3A-44BB-8142-14BDA22DD6AC}" dt="2019-03-11T10:20:38.495" v="95" actId="478"/>
          <ac:spMkLst>
            <pc:docMk/>
            <pc:sldMk cId="845748238" sldId="257"/>
            <ac:spMk id="8" creationId="{902C8917-C5DC-2A49-B9EA-3531A42AD8D0}"/>
          </ac:spMkLst>
        </pc:spChg>
        <pc:spChg chg="add mod">
          <ac:chgData name="Andrew Coulson" userId="c8c65609029ae322" providerId="LiveId" clId="{972F81F5-FC3A-44BB-8142-14BDA22DD6AC}" dt="2019-03-11T10:21:06.358" v="104" actId="1076"/>
          <ac:spMkLst>
            <pc:docMk/>
            <pc:sldMk cId="845748238" sldId="257"/>
            <ac:spMk id="11" creationId="{13C04351-2C74-4B73-BD0D-68262330D402}"/>
          </ac:spMkLst>
        </pc:spChg>
        <pc:spChg chg="add mod">
          <ac:chgData name="Andrew Coulson" userId="c8c65609029ae322" providerId="LiveId" clId="{972F81F5-FC3A-44BB-8142-14BDA22DD6AC}" dt="2019-03-11T10:22:02.716" v="112" actId="1076"/>
          <ac:spMkLst>
            <pc:docMk/>
            <pc:sldMk cId="845748238" sldId="257"/>
            <ac:spMk id="13" creationId="{391C02AB-F1DA-43BD-B374-1D16D3B8F9D8}"/>
          </ac:spMkLst>
        </pc:spChg>
        <pc:spChg chg="add mod">
          <ac:chgData name="Andrew Coulson" userId="c8c65609029ae322" providerId="LiveId" clId="{972F81F5-FC3A-44BB-8142-14BDA22DD6AC}" dt="2019-03-11T10:22:09.120" v="113" actId="1076"/>
          <ac:spMkLst>
            <pc:docMk/>
            <pc:sldMk cId="845748238" sldId="257"/>
            <ac:spMk id="14" creationId="{212176C7-5029-4D2F-9190-A3B75AE8A6C4}"/>
          </ac:spMkLst>
        </pc:spChg>
        <pc:picChg chg="del">
          <ac:chgData name="Andrew Coulson" userId="c8c65609029ae322" providerId="LiveId" clId="{972F81F5-FC3A-44BB-8142-14BDA22DD6AC}" dt="2019-03-11T10:20:39.932" v="96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11T10:20:40.682" v="97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delSp modSp">
        <pc:chgData name="Andrew Coulson" userId="c8c65609029ae322" providerId="LiveId" clId="{972F81F5-FC3A-44BB-8142-14BDA22DD6AC}" dt="2019-03-11T10:23:35.782" v="129" actId="6549"/>
        <pc:sldMkLst>
          <pc:docMk/>
          <pc:sldMk cId="1424861408" sldId="258"/>
        </pc:sldMkLst>
        <pc:spChg chg="del">
          <ac:chgData name="Andrew Coulson" userId="c8c65609029ae322" providerId="LiveId" clId="{972F81F5-FC3A-44BB-8142-14BDA22DD6AC}" dt="2019-03-11T10:22:27.562" v="114" actId="478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11T10:22:53.179" v="120" actId="1076"/>
          <ac:spMkLst>
            <pc:docMk/>
            <pc:sldMk cId="1424861408" sldId="258"/>
            <ac:spMk id="10" creationId="{51165871-0BD3-45E6-BD81-91059B6D165D}"/>
          </ac:spMkLst>
        </pc:spChg>
        <pc:spChg chg="add mod">
          <ac:chgData name="Andrew Coulson" userId="c8c65609029ae322" providerId="LiveId" clId="{972F81F5-FC3A-44BB-8142-14BDA22DD6AC}" dt="2019-03-11T10:23:35.782" v="129" actId="6549"/>
          <ac:spMkLst>
            <pc:docMk/>
            <pc:sldMk cId="1424861408" sldId="258"/>
            <ac:spMk id="13" creationId="{93561F8F-7C79-4F48-8B45-EECB8DC0B2A1}"/>
          </ac:spMkLst>
        </pc:spChg>
      </pc:sldChg>
      <pc:sldChg chg="addSp modSp">
        <pc:chgData name="Andrew Coulson" userId="c8c65609029ae322" providerId="LiveId" clId="{972F81F5-FC3A-44BB-8142-14BDA22DD6AC}" dt="2019-03-11T10:17:22.204" v="66" actId="27636"/>
        <pc:sldMkLst>
          <pc:docMk/>
          <pc:sldMk cId="1041524409" sldId="259"/>
        </pc:sldMkLst>
        <pc:spChg chg="mod">
          <ac:chgData name="Andrew Coulson" userId="c8c65609029ae322" providerId="LiveId" clId="{972F81F5-FC3A-44BB-8142-14BDA22DD6AC}" dt="2019-03-11T10:16:40.524" v="57" actId="1076"/>
          <ac:spMkLst>
            <pc:docMk/>
            <pc:sldMk cId="1041524409" sldId="259"/>
            <ac:spMk id="2" creationId="{BBC5CD0E-6604-4240-9E1F-B9F182B8CD39}"/>
          </ac:spMkLst>
        </pc:spChg>
        <pc:spChg chg="mod">
          <ac:chgData name="Andrew Coulson" userId="c8c65609029ae322" providerId="LiveId" clId="{972F81F5-FC3A-44BB-8142-14BDA22DD6AC}" dt="2019-03-11T10:16:35.402" v="56" actId="403"/>
          <ac:spMkLst>
            <pc:docMk/>
            <pc:sldMk cId="1041524409" sldId="259"/>
            <ac:spMk id="5" creationId="{9DA6E5A7-E325-D14A-B292-DF83A6FEE71C}"/>
          </ac:spMkLst>
        </pc:spChg>
        <pc:spChg chg="add mod">
          <ac:chgData name="Andrew Coulson" userId="c8c65609029ae322" providerId="LiveId" clId="{972F81F5-FC3A-44BB-8142-14BDA22DD6AC}" dt="2019-03-11T10:17:22.204" v="66" actId="27636"/>
          <ac:spMkLst>
            <pc:docMk/>
            <pc:sldMk cId="1041524409" sldId="259"/>
            <ac:spMk id="7" creationId="{7A0329FF-DD7E-4252-AAF1-BD753E15DB35}"/>
          </ac:spMkLst>
        </pc:spChg>
      </pc:sldChg>
      <pc:sldChg chg="addSp delSp modSp">
        <pc:chgData name="Andrew Coulson" userId="c8c65609029ae322" providerId="LiveId" clId="{972F81F5-FC3A-44BB-8142-14BDA22DD6AC}" dt="2019-03-11T10:19:32.249" v="94" actId="27636"/>
        <pc:sldMkLst>
          <pc:docMk/>
          <pc:sldMk cId="881706372" sldId="260"/>
        </pc:sldMkLst>
        <pc:spChg chg="del">
          <ac:chgData name="Andrew Coulson" userId="c8c65609029ae322" providerId="LiveId" clId="{972F81F5-FC3A-44BB-8142-14BDA22DD6AC}" dt="2019-03-11T10:18:24.419" v="67" actId="478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11T10:18:50.957" v="83" actId="1076"/>
          <ac:spMkLst>
            <pc:docMk/>
            <pc:sldMk cId="881706372" sldId="260"/>
            <ac:spMk id="9" creationId="{49757636-6F81-4FCD-A942-A20016BA73D7}"/>
          </ac:spMkLst>
        </pc:spChg>
        <pc:spChg chg="add mod">
          <ac:chgData name="Andrew Coulson" userId="c8c65609029ae322" providerId="LiveId" clId="{972F81F5-FC3A-44BB-8142-14BDA22DD6AC}" dt="2019-03-11T10:19:32.249" v="94" actId="27636"/>
          <ac:spMkLst>
            <pc:docMk/>
            <pc:sldMk cId="881706372" sldId="260"/>
            <ac:spMk id="11" creationId="{9AD8056A-5EFC-46BF-9BEC-CB46F4CBCAD7}"/>
          </ac:spMkLst>
        </pc:spChg>
      </pc:sldChg>
    </pc:docChg>
  </pc:docChgLst>
  <pc:docChgLst>
    <pc:chgData name="Andrew Coulson" userId="c8c65609029ae322" providerId="LiveId" clId="{05FF404C-6168-47EF-B0D0-CC7D5A8E9AA4}"/>
    <pc:docChg chg="custSel modSld">
      <pc:chgData name="Andrew Coulson" userId="c8c65609029ae322" providerId="LiveId" clId="{05FF404C-6168-47EF-B0D0-CC7D5A8E9AA4}" dt="2019-03-20T14:43:17.554" v="5" actId="20577"/>
      <pc:docMkLst>
        <pc:docMk/>
      </pc:docMkLst>
      <pc:sldChg chg="modSp">
        <pc:chgData name="Andrew Coulson" userId="c8c65609029ae322" providerId="LiveId" clId="{05FF404C-6168-47EF-B0D0-CC7D5A8E9AA4}" dt="2019-03-20T14:43:17.554" v="5" actId="20577"/>
        <pc:sldMkLst>
          <pc:docMk/>
          <pc:sldMk cId="1424861408" sldId="258"/>
        </pc:sldMkLst>
        <pc:spChg chg="mod">
          <ac:chgData name="Andrew Coulson" userId="c8c65609029ae322" providerId="LiveId" clId="{05FF404C-6168-47EF-B0D0-CC7D5A8E9AA4}" dt="2019-03-20T14:43:17.554" v="5" actId="20577"/>
          <ac:spMkLst>
            <pc:docMk/>
            <pc:sldMk cId="1424861408" sldId="258"/>
            <ac:spMk id="13" creationId="{93561F8F-7C79-4F48-8B45-EECB8DC0B2A1}"/>
          </ac:spMkLst>
        </pc:spChg>
      </pc:sldChg>
      <pc:sldChg chg="modSp">
        <pc:chgData name="Andrew Coulson" userId="c8c65609029ae322" providerId="LiveId" clId="{05FF404C-6168-47EF-B0D0-CC7D5A8E9AA4}" dt="2019-03-20T14:43:02.467" v="4" actId="313"/>
        <pc:sldMkLst>
          <pc:docMk/>
          <pc:sldMk cId="1041524409" sldId="259"/>
        </pc:sldMkLst>
        <pc:spChg chg="mod">
          <ac:chgData name="Andrew Coulson" userId="c8c65609029ae322" providerId="LiveId" clId="{05FF404C-6168-47EF-B0D0-CC7D5A8E9AA4}" dt="2019-03-20T14:43:02.467" v="4" actId="313"/>
          <ac:spMkLst>
            <pc:docMk/>
            <pc:sldMk cId="1041524409" sldId="259"/>
            <ac:spMk id="7" creationId="{7A0329FF-DD7E-4252-AAF1-BD753E15DB3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s://www.instructables.com/id/Hand-Drawn-Voronoi-Diagrams/" TargetMode="External"/><Relationship Id="rId5" Type="http://schemas.openxmlformats.org/officeDocument/2006/relationships/hyperlink" Target="http://alexbeutel.com/webgl/voronoi.html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www.ics.uci.edu/~eppstein/gina/scot.drysdale.html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s://noahveltman.com/teams/%23l_mlb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Geometry and </a:t>
            </a:r>
            <a:r>
              <a:rPr lang="en-GB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trigonometry</a:t>
            </a:r>
            <a: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/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/>
              <a:t>Voronoi diagrams</a:t>
            </a: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xmlns="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xmlns="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/>
              <a:t>Definition of a </a:t>
            </a:r>
            <a:r>
              <a:rPr lang="en-US" sz="3600" dirty="0" err="1" smtClean="0"/>
              <a:t>Voronoi</a:t>
            </a:r>
            <a:r>
              <a:rPr lang="en-US" sz="3600" dirty="0" smtClean="0"/>
              <a:t> diagram</a:t>
            </a:r>
            <a:endParaRPr lang="en-GB" sz="36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656236"/>
            <a:ext cx="8061024" cy="3913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partitioning of a plane with </a:t>
            </a:r>
            <a:r>
              <a:rPr lang="en-US" i="1" dirty="0" smtClean="0">
                <a:latin typeface="Times New Roman"/>
                <a:cs typeface="Times New Roman"/>
              </a:rPr>
              <a:t>n</a:t>
            </a:r>
            <a:r>
              <a:rPr lang="en-US" dirty="0" smtClean="0"/>
              <a:t> points into convex polygons such that each polygon contains exactly one generating point and every point in a given polygon is closer to its generating point than to any other.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 err="1" smtClean="0"/>
              <a:t>Voronoi</a:t>
            </a:r>
            <a:r>
              <a:rPr lang="en-US" dirty="0" smtClean="0"/>
              <a:t> diagram is sometimes also known as a </a:t>
            </a:r>
            <a:r>
              <a:rPr lang="en-US" dirty="0" err="1" smtClean="0"/>
              <a:t>Dirichlet</a:t>
            </a:r>
            <a:r>
              <a:rPr lang="en-US" dirty="0" smtClean="0"/>
              <a:t> </a:t>
            </a:r>
            <a:r>
              <a:rPr lang="en-US" dirty="0" err="1" smtClean="0"/>
              <a:t>tesselation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105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xmlns="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xmlns="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/>
              <a:t>Create your own </a:t>
            </a:r>
            <a:r>
              <a:rPr lang="en-US" sz="3600" dirty="0" err="1" smtClean="0"/>
              <a:t>Voronoi</a:t>
            </a:r>
            <a:r>
              <a:rPr lang="en-US" sz="3600" dirty="0" smtClean="0"/>
              <a:t> diagram</a:t>
            </a:r>
            <a:endParaRPr lang="en-GB" sz="36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656236"/>
            <a:ext cx="8104318" cy="3913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Manually:</a:t>
            </a:r>
            <a:br>
              <a:rPr lang="en-GB" dirty="0" smtClean="0"/>
            </a:br>
            <a:r>
              <a:rPr lang="en-GB" u="sng" dirty="0" smtClean="0">
                <a:hlinkClick r:id="rId4"/>
              </a:rPr>
              <a:t>www.instructables.com</a:t>
            </a:r>
            <a:r>
              <a:rPr lang="en-GB" u="sng" dirty="0">
                <a:hlinkClick r:id="rId4"/>
              </a:rPr>
              <a:t>/id/Hand-Drawn-Voronoi-Diagrams/</a:t>
            </a:r>
            <a:endParaRPr lang="en-GB" u="sng" dirty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Digitally:</a:t>
            </a:r>
            <a:br>
              <a:rPr lang="en-US" dirty="0" smtClean="0"/>
            </a:br>
            <a:r>
              <a:rPr lang="en-GB" u="sng" dirty="0" smtClean="0">
                <a:hlinkClick r:id="rId5"/>
              </a:rPr>
              <a:t>alexbeutel.com</a:t>
            </a:r>
            <a:r>
              <a:rPr lang="en-GB" u="sng" dirty="0">
                <a:hlinkClick r:id="rId5"/>
              </a:rPr>
              <a:t>/webgl/voronoi.html</a:t>
            </a:r>
            <a:endParaRPr lang="en-US" dirty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5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00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xmlns="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xmlns="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/>
              <a:t>Applications</a:t>
            </a:r>
            <a:endParaRPr lang="en-GB" sz="36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39999" y="1656235"/>
            <a:ext cx="8046593" cy="4765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Voronoi</a:t>
            </a:r>
            <a:r>
              <a:rPr lang="en-US" dirty="0" smtClean="0"/>
              <a:t> </a:t>
            </a:r>
            <a:r>
              <a:rPr lang="en-US" dirty="0"/>
              <a:t>diagrams have many real-world applications, in fields including cartography, robotics, astronomy and zoology.</a:t>
            </a:r>
            <a:endParaRPr lang="en-US" dirty="0" smtClean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/>
              <a:t>The website below </a:t>
            </a:r>
            <a:r>
              <a:rPr lang="en-US" dirty="0" smtClean="0"/>
              <a:t>lists </a:t>
            </a:r>
            <a:r>
              <a:rPr lang="en-US" dirty="0"/>
              <a:t>many of these applications, which may be of interest to students who want to study </a:t>
            </a:r>
            <a:r>
              <a:rPr lang="en-US" dirty="0" err="1"/>
              <a:t>Voronoi</a:t>
            </a:r>
            <a:r>
              <a:rPr lang="en-US" dirty="0"/>
              <a:t> diagrams as part of their exploration</a:t>
            </a:r>
            <a:r>
              <a:rPr lang="en-US" dirty="0" smtClean="0"/>
              <a:t>.</a:t>
            </a:r>
          </a:p>
          <a:p>
            <a:pPr algn="l">
              <a:lnSpc>
                <a:spcPct val="105000"/>
              </a:lnSpc>
            </a:pPr>
            <a:endParaRPr lang="en-US" dirty="0">
              <a:hlinkClick r:id="rId4"/>
            </a:endParaRPr>
          </a:p>
          <a:p>
            <a:pPr algn="l">
              <a:lnSpc>
                <a:spcPct val="105000"/>
              </a:lnSpc>
            </a:pPr>
            <a:r>
              <a:rPr lang="en-US" dirty="0" smtClean="0">
                <a:hlinkClick r:id="rId4"/>
              </a:rPr>
              <a:t>www.ics.uci.edu</a:t>
            </a:r>
            <a:r>
              <a:rPr lang="en-US" dirty="0">
                <a:hlinkClick r:id="rId4"/>
              </a:rPr>
              <a:t>/~eppstein/gina/</a:t>
            </a:r>
            <a:r>
              <a:rPr lang="en-US" dirty="0" smtClean="0">
                <a:hlinkClick r:id="rId4"/>
              </a:rPr>
              <a:t>scot.drysdale.html</a:t>
            </a:r>
            <a:endParaRPr lang="en-US" dirty="0"/>
          </a:p>
          <a:p>
            <a:pPr>
              <a:lnSpc>
                <a:spcPct val="105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988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BC5CD0E-6604-4240-9E1F-B9F182B8CD39}"/>
              </a:ext>
            </a:extLst>
          </p:cNvPr>
          <p:cNvSpPr/>
          <p:nvPr/>
        </p:nvSpPr>
        <p:spPr>
          <a:xfrm>
            <a:off x="0" y="-475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xmlns="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xmlns="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/>
              <a:t>Which team to </a:t>
            </a:r>
            <a:r>
              <a:rPr lang="en-US" sz="3600" dirty="0" smtClean="0"/>
              <a:t>support?</a:t>
            </a:r>
            <a:endParaRPr lang="en-GB" sz="36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656235"/>
            <a:ext cx="8075456" cy="4765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dirty="0"/>
              <a:t>One fun application of </a:t>
            </a:r>
            <a:r>
              <a:rPr lang="en-GB" dirty="0" err="1"/>
              <a:t>Voronoi</a:t>
            </a:r>
            <a:r>
              <a:rPr lang="en-GB" dirty="0"/>
              <a:t> diagrams is to find out which sports team is nearest to where you live</a:t>
            </a:r>
            <a:r>
              <a:rPr lang="en-US" dirty="0" smtClean="0"/>
              <a:t>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dirty="0"/>
              <a:t>If you live in North America, this website will show you which teams you should support, based on your proximity to their stadia: </a:t>
            </a:r>
            <a:r>
              <a:rPr lang="en-GB" dirty="0">
                <a:hlinkClick r:id="rId4"/>
              </a:rPr>
              <a:t>noahveltman.com/teams/#</a:t>
            </a:r>
            <a:r>
              <a:rPr lang="en-GB" dirty="0" smtClean="0">
                <a:hlinkClick r:id="rId4"/>
              </a:rPr>
              <a:t>l_mlb</a:t>
            </a:r>
            <a:endParaRPr lang="en-GB" dirty="0" smtClean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dirty="0"/>
              <a:t>Do you support your local team?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0224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839</TotalTime>
  <Words>216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Geometry and trigonometry Voronoi diagrams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Kate Gentles</cp:lastModifiedBy>
  <cp:revision>30</cp:revision>
  <dcterms:created xsi:type="dcterms:W3CDTF">2018-08-21T14:08:13Z</dcterms:created>
  <dcterms:modified xsi:type="dcterms:W3CDTF">2019-05-16T13:43:59Z</dcterms:modified>
</cp:coreProperties>
</file>