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57" r:id="rId5"/>
    <p:sldId id="258"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e Gentles" initials="" lastIdx="2" clrIdx="0"/>
  <p:cmAuthor id="1" name="Huw Jones" initials="HJO"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2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C1DCA7-1256-421A-9124-5A804556262A}" v="15" dt="2019-03-11T14:52:51.9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8" autoAdjust="0"/>
    <p:restoredTop sz="94660"/>
  </p:normalViewPr>
  <p:slideViewPr>
    <p:cSldViewPr snapToGrid="0">
      <p:cViewPr varScale="1">
        <p:scale>
          <a:sx n="110" d="100"/>
          <a:sy n="110" d="100"/>
        </p:scale>
        <p:origin x="-528"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commentAuthors" Target="commentAuthors.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8" Type="http://schemas.microsoft.com/office/2016/11/relationships/changesInfo" Target="changesInfos/changesInfo1.xml"/><Relationship Id="rId19"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Coulson" userId="c8c65609029ae322" providerId="LiveId" clId="{972F81F5-FC3A-44BB-8142-14BDA22DD6AC}"/>
    <pc:docChg chg="custSel addSld modSld">
      <pc:chgData name="Andrew Coulson" userId="c8c65609029ae322" providerId="LiveId" clId="{972F81F5-FC3A-44BB-8142-14BDA22DD6AC}" dt="2019-03-11T14:54:30.533" v="256" actId="1076"/>
      <pc:docMkLst>
        <pc:docMk/>
      </pc:docMkLst>
      <pc:sldChg chg="modSp">
        <pc:chgData name="Andrew Coulson" userId="c8c65609029ae322" providerId="LiveId" clId="{972F81F5-FC3A-44BB-8142-14BDA22DD6AC}" dt="2019-03-11T14:33:45.312" v="53" actId="1076"/>
        <pc:sldMkLst>
          <pc:docMk/>
          <pc:sldMk cId="4214131450" sldId="256"/>
        </pc:sldMkLst>
        <pc:spChg chg="mod">
          <ac:chgData name="Andrew Coulson" userId="c8c65609029ae322" providerId="LiveId" clId="{972F81F5-FC3A-44BB-8142-14BDA22DD6AC}" dt="2019-03-11T14:33:45.312" v="53" actId="1076"/>
          <ac:spMkLst>
            <pc:docMk/>
            <pc:sldMk cId="4214131450" sldId="256"/>
            <ac:spMk id="2" creationId="{3FE3D89D-DA8D-4379-B0A2-7A629D27A1E3}"/>
          </ac:spMkLst>
        </pc:spChg>
      </pc:sldChg>
      <pc:sldChg chg="addSp delSp modSp">
        <pc:chgData name="Andrew Coulson" userId="c8c65609029ae322" providerId="LiveId" clId="{972F81F5-FC3A-44BB-8142-14BDA22DD6AC}" dt="2019-03-11T14:39:39.369" v="124" actId="6549"/>
        <pc:sldMkLst>
          <pc:docMk/>
          <pc:sldMk cId="845748238" sldId="257"/>
        </pc:sldMkLst>
        <pc:spChg chg="del mod">
          <ac:chgData name="Andrew Coulson" userId="c8c65609029ae322" providerId="LiveId" clId="{972F81F5-FC3A-44BB-8142-14BDA22DD6AC}" dt="2019-03-11T14:37:52.294" v="101" actId="478"/>
          <ac:spMkLst>
            <pc:docMk/>
            <pc:sldMk cId="845748238" sldId="257"/>
            <ac:spMk id="8" creationId="{902C8917-C5DC-2A49-B9EA-3531A42AD8D0}"/>
          </ac:spMkLst>
        </pc:spChg>
        <pc:spChg chg="add mod">
          <ac:chgData name="Andrew Coulson" userId="c8c65609029ae322" providerId="LiveId" clId="{972F81F5-FC3A-44BB-8142-14BDA22DD6AC}" dt="2019-03-11T14:38:25.295" v="111" actId="1076"/>
          <ac:spMkLst>
            <pc:docMk/>
            <pc:sldMk cId="845748238" sldId="257"/>
            <ac:spMk id="11" creationId="{C7AB4843-42D3-40DA-B7A8-D99893802CBB}"/>
          </ac:spMkLst>
        </pc:spChg>
        <pc:spChg chg="add mod">
          <ac:chgData name="Andrew Coulson" userId="c8c65609029ae322" providerId="LiveId" clId="{972F81F5-FC3A-44BB-8142-14BDA22DD6AC}" dt="2019-03-11T14:39:39.369" v="124" actId="6549"/>
          <ac:spMkLst>
            <pc:docMk/>
            <pc:sldMk cId="845748238" sldId="257"/>
            <ac:spMk id="13" creationId="{00033F13-BF9F-4BF0-B773-1CB2A27D8E44}"/>
          </ac:spMkLst>
        </pc:spChg>
        <pc:picChg chg="del mod">
          <ac:chgData name="Andrew Coulson" userId="c8c65609029ae322" providerId="LiveId" clId="{972F81F5-FC3A-44BB-8142-14BDA22DD6AC}" dt="2019-03-11T14:37:53.170" v="103" actId="478"/>
          <ac:picMkLst>
            <pc:docMk/>
            <pc:sldMk cId="845748238" sldId="257"/>
            <ac:picMk id="3" creationId="{882E3B45-AB0B-4CEE-A742-A47AE10AF2FB}"/>
          </ac:picMkLst>
        </pc:picChg>
        <pc:picChg chg="del">
          <ac:chgData name="Andrew Coulson" userId="c8c65609029ae322" providerId="LiveId" clId="{972F81F5-FC3A-44BB-8142-14BDA22DD6AC}" dt="2019-03-11T14:37:53.764" v="104" actId="478"/>
          <ac:picMkLst>
            <pc:docMk/>
            <pc:sldMk cId="845748238" sldId="257"/>
            <ac:picMk id="5" creationId="{27946510-382D-4749-AF7A-F37FEC8F5771}"/>
          </ac:picMkLst>
        </pc:picChg>
      </pc:sldChg>
      <pc:sldChg chg="addSp delSp modSp">
        <pc:chgData name="Andrew Coulson" userId="c8c65609029ae322" providerId="LiveId" clId="{972F81F5-FC3A-44BB-8142-14BDA22DD6AC}" dt="2019-03-11T14:42:57.417" v="151" actId="15"/>
        <pc:sldMkLst>
          <pc:docMk/>
          <pc:sldMk cId="1424861408" sldId="258"/>
        </pc:sldMkLst>
        <pc:spChg chg="del">
          <ac:chgData name="Andrew Coulson" userId="c8c65609029ae322" providerId="LiveId" clId="{972F81F5-FC3A-44BB-8142-14BDA22DD6AC}" dt="2019-03-11T14:40:12.749" v="125" actId="478"/>
          <ac:spMkLst>
            <pc:docMk/>
            <pc:sldMk cId="1424861408" sldId="258"/>
            <ac:spMk id="8" creationId="{1E1F8A9B-8D4D-7C40-B4BE-01B3512F35EC}"/>
          </ac:spMkLst>
        </pc:spChg>
        <pc:spChg chg="add mod">
          <ac:chgData name="Andrew Coulson" userId="c8c65609029ae322" providerId="LiveId" clId="{972F81F5-FC3A-44BB-8142-14BDA22DD6AC}" dt="2019-03-11T14:41:09.342" v="136" actId="1076"/>
          <ac:spMkLst>
            <pc:docMk/>
            <pc:sldMk cId="1424861408" sldId="258"/>
            <ac:spMk id="10" creationId="{EF8DE919-1A1A-4648-A193-C97580BA2A4A}"/>
          </ac:spMkLst>
        </pc:spChg>
        <pc:spChg chg="add mod">
          <ac:chgData name="Andrew Coulson" userId="c8c65609029ae322" providerId="LiveId" clId="{972F81F5-FC3A-44BB-8142-14BDA22DD6AC}" dt="2019-03-11T14:42:57.417" v="151" actId="15"/>
          <ac:spMkLst>
            <pc:docMk/>
            <pc:sldMk cId="1424861408" sldId="258"/>
            <ac:spMk id="13" creationId="{A0F57F34-5ABB-4AF3-BABE-318D99FFC2E1}"/>
          </ac:spMkLst>
        </pc:spChg>
      </pc:sldChg>
      <pc:sldChg chg="addSp delSp modSp">
        <pc:chgData name="Andrew Coulson" userId="c8c65609029ae322" providerId="LiveId" clId="{972F81F5-FC3A-44BB-8142-14BDA22DD6AC}" dt="2019-03-11T14:36:00.309" v="78" actId="20577"/>
        <pc:sldMkLst>
          <pc:docMk/>
          <pc:sldMk cId="1041524409" sldId="259"/>
        </pc:sldMkLst>
        <pc:spChg chg="del">
          <ac:chgData name="Andrew Coulson" userId="c8c65609029ae322" providerId="LiveId" clId="{972F81F5-FC3A-44BB-8142-14BDA22DD6AC}" dt="2019-03-11T14:33:58.227" v="54" actId="478"/>
          <ac:spMkLst>
            <pc:docMk/>
            <pc:sldMk cId="1041524409" sldId="259"/>
            <ac:spMk id="5" creationId="{9DA6E5A7-E325-D14A-B292-DF83A6FEE71C}"/>
          </ac:spMkLst>
        </pc:spChg>
        <pc:spChg chg="add mod">
          <ac:chgData name="Andrew Coulson" userId="c8c65609029ae322" providerId="LiveId" clId="{972F81F5-FC3A-44BB-8142-14BDA22DD6AC}" dt="2019-03-11T14:35:19.234" v="69" actId="1076"/>
          <ac:spMkLst>
            <pc:docMk/>
            <pc:sldMk cId="1041524409" sldId="259"/>
            <ac:spMk id="7" creationId="{307301A1-C560-4A4E-87F9-14CCC2E9641E}"/>
          </ac:spMkLst>
        </pc:spChg>
        <pc:spChg chg="add mod">
          <ac:chgData name="Andrew Coulson" userId="c8c65609029ae322" providerId="LiveId" clId="{972F81F5-FC3A-44BB-8142-14BDA22DD6AC}" dt="2019-03-11T14:36:00.309" v="78" actId="20577"/>
          <ac:spMkLst>
            <pc:docMk/>
            <pc:sldMk cId="1041524409" sldId="259"/>
            <ac:spMk id="11" creationId="{B331AFDE-5CF9-4734-86CA-1F5A35301D94}"/>
          </ac:spMkLst>
        </pc:spChg>
      </pc:sldChg>
      <pc:sldChg chg="addSp delSp modSp">
        <pc:chgData name="Andrew Coulson" userId="c8c65609029ae322" providerId="LiveId" clId="{972F81F5-FC3A-44BB-8142-14BDA22DD6AC}" dt="2019-03-11T14:37:43.728" v="99" actId="14100"/>
        <pc:sldMkLst>
          <pc:docMk/>
          <pc:sldMk cId="881706372" sldId="260"/>
        </pc:sldMkLst>
        <pc:spChg chg="del">
          <ac:chgData name="Andrew Coulson" userId="c8c65609029ae322" providerId="LiveId" clId="{972F81F5-FC3A-44BB-8142-14BDA22DD6AC}" dt="2019-03-11T14:36:22.138" v="79" actId="478"/>
          <ac:spMkLst>
            <pc:docMk/>
            <pc:sldMk cId="881706372" sldId="260"/>
            <ac:spMk id="8" creationId="{46CF2FD2-9121-8142-BC2E-49AEE5AE5CDB}"/>
          </ac:spMkLst>
        </pc:spChg>
        <pc:spChg chg="add mod">
          <ac:chgData name="Andrew Coulson" userId="c8c65609029ae322" providerId="LiveId" clId="{972F81F5-FC3A-44BB-8142-14BDA22DD6AC}" dt="2019-03-11T14:36:46.468" v="85" actId="1076"/>
          <ac:spMkLst>
            <pc:docMk/>
            <pc:sldMk cId="881706372" sldId="260"/>
            <ac:spMk id="9" creationId="{33848EDD-92A1-4189-8662-26643770C0D3}"/>
          </ac:spMkLst>
        </pc:spChg>
        <pc:spChg chg="add mod">
          <ac:chgData name="Andrew Coulson" userId="c8c65609029ae322" providerId="LiveId" clId="{972F81F5-FC3A-44BB-8142-14BDA22DD6AC}" dt="2019-03-11T14:37:43.728" v="99" actId="14100"/>
          <ac:spMkLst>
            <pc:docMk/>
            <pc:sldMk cId="881706372" sldId="260"/>
            <ac:spMk id="11" creationId="{963C1403-113D-4C1C-A173-D4B7A21D3477}"/>
          </ac:spMkLst>
        </pc:spChg>
      </pc:sldChg>
      <pc:sldChg chg="addSp delSp modSp add">
        <pc:chgData name="Andrew Coulson" userId="c8c65609029ae322" providerId="LiveId" clId="{972F81F5-FC3A-44BB-8142-14BDA22DD6AC}" dt="2019-03-11T14:44:21.012" v="164" actId="20577"/>
        <pc:sldMkLst>
          <pc:docMk/>
          <pc:sldMk cId="3449340319" sldId="261"/>
        </pc:sldMkLst>
        <pc:spChg chg="add mod">
          <ac:chgData name="Andrew Coulson" userId="c8c65609029ae322" providerId="LiveId" clId="{972F81F5-FC3A-44BB-8142-14BDA22DD6AC}" dt="2019-03-11T14:44:21.012" v="164" actId="20577"/>
          <ac:spMkLst>
            <pc:docMk/>
            <pc:sldMk cId="3449340319" sldId="261"/>
            <ac:spMk id="8" creationId="{6B78E785-311E-4643-9447-BA3E2DBB446B}"/>
          </ac:spMkLst>
        </pc:spChg>
        <pc:spChg chg="del">
          <ac:chgData name="Andrew Coulson" userId="c8c65609029ae322" providerId="LiveId" clId="{972F81F5-FC3A-44BB-8142-14BDA22DD6AC}" dt="2019-03-11T14:43:27.553" v="153" actId="478"/>
          <ac:spMkLst>
            <pc:docMk/>
            <pc:sldMk cId="3449340319" sldId="261"/>
            <ac:spMk id="13" creationId="{A0F57F34-5ABB-4AF3-BABE-318D99FFC2E1}"/>
          </ac:spMkLst>
        </pc:spChg>
      </pc:sldChg>
      <pc:sldChg chg="addSp delSp modSp add">
        <pc:chgData name="Andrew Coulson" userId="c8c65609029ae322" providerId="LiveId" clId="{972F81F5-FC3A-44BB-8142-14BDA22DD6AC}" dt="2019-03-11T14:46:17.877" v="179" actId="255"/>
        <pc:sldMkLst>
          <pc:docMk/>
          <pc:sldMk cId="2794194747" sldId="262"/>
        </pc:sldMkLst>
        <pc:spChg chg="del">
          <ac:chgData name="Andrew Coulson" userId="c8c65609029ae322" providerId="LiveId" clId="{972F81F5-FC3A-44BB-8142-14BDA22DD6AC}" dt="2019-03-11T14:45:10.762" v="166" actId="478"/>
          <ac:spMkLst>
            <pc:docMk/>
            <pc:sldMk cId="2794194747" sldId="262"/>
            <ac:spMk id="8" creationId="{6B78E785-311E-4643-9447-BA3E2DBB446B}"/>
          </ac:spMkLst>
        </pc:spChg>
        <pc:spChg chg="del">
          <ac:chgData name="Andrew Coulson" userId="c8c65609029ae322" providerId="LiveId" clId="{972F81F5-FC3A-44BB-8142-14BDA22DD6AC}" dt="2019-03-11T14:45:10.762" v="166" actId="478"/>
          <ac:spMkLst>
            <pc:docMk/>
            <pc:sldMk cId="2794194747" sldId="262"/>
            <ac:spMk id="10" creationId="{EF8DE919-1A1A-4648-A193-C97580BA2A4A}"/>
          </ac:spMkLst>
        </pc:spChg>
        <pc:spChg chg="add mod">
          <ac:chgData name="Andrew Coulson" userId="c8c65609029ae322" providerId="LiveId" clId="{972F81F5-FC3A-44BB-8142-14BDA22DD6AC}" dt="2019-03-11T14:45:54.931" v="176" actId="1076"/>
          <ac:spMkLst>
            <pc:docMk/>
            <pc:sldMk cId="2794194747" sldId="262"/>
            <ac:spMk id="13" creationId="{D0963EF4-6688-4D28-B87F-898AB148C3D5}"/>
          </ac:spMkLst>
        </pc:spChg>
        <pc:spChg chg="add mod">
          <ac:chgData name="Andrew Coulson" userId="c8c65609029ae322" providerId="LiveId" clId="{972F81F5-FC3A-44BB-8142-14BDA22DD6AC}" dt="2019-03-11T14:46:17.877" v="179" actId="255"/>
          <ac:spMkLst>
            <pc:docMk/>
            <pc:sldMk cId="2794194747" sldId="262"/>
            <ac:spMk id="14" creationId="{04011AF7-1081-42B5-9C6B-5F585C14E2EA}"/>
          </ac:spMkLst>
        </pc:spChg>
      </pc:sldChg>
      <pc:sldChg chg="addSp delSp modSp add">
        <pc:chgData name="Andrew Coulson" userId="c8c65609029ae322" providerId="LiveId" clId="{972F81F5-FC3A-44BB-8142-14BDA22DD6AC}" dt="2019-03-11T14:48:29.155" v="199" actId="6549"/>
        <pc:sldMkLst>
          <pc:docMk/>
          <pc:sldMk cId="1851379574" sldId="263"/>
        </pc:sldMkLst>
        <pc:spChg chg="add mod">
          <ac:chgData name="Andrew Coulson" userId="c8c65609029ae322" providerId="LiveId" clId="{972F81F5-FC3A-44BB-8142-14BDA22DD6AC}" dt="2019-03-11T14:47:29.605" v="188" actId="1076"/>
          <ac:spMkLst>
            <pc:docMk/>
            <pc:sldMk cId="1851379574" sldId="263"/>
            <ac:spMk id="8" creationId="{51E989E0-9B2D-4668-BC71-AD8DA7E2A054}"/>
          </ac:spMkLst>
        </pc:spChg>
        <pc:spChg chg="add mod">
          <ac:chgData name="Andrew Coulson" userId="c8c65609029ae322" providerId="LiveId" clId="{972F81F5-FC3A-44BB-8142-14BDA22DD6AC}" dt="2019-03-11T14:48:29.155" v="199" actId="6549"/>
          <ac:spMkLst>
            <pc:docMk/>
            <pc:sldMk cId="1851379574" sldId="263"/>
            <ac:spMk id="10" creationId="{7044D2CB-72FF-4412-85A8-218F33CBA6E5}"/>
          </ac:spMkLst>
        </pc:spChg>
        <pc:spChg chg="del">
          <ac:chgData name="Andrew Coulson" userId="c8c65609029ae322" providerId="LiveId" clId="{972F81F5-FC3A-44BB-8142-14BDA22DD6AC}" dt="2019-03-11T14:47:06.174" v="181" actId="478"/>
          <ac:spMkLst>
            <pc:docMk/>
            <pc:sldMk cId="1851379574" sldId="263"/>
            <ac:spMk id="13" creationId="{D0963EF4-6688-4D28-B87F-898AB148C3D5}"/>
          </ac:spMkLst>
        </pc:spChg>
        <pc:spChg chg="del">
          <ac:chgData name="Andrew Coulson" userId="c8c65609029ae322" providerId="LiveId" clId="{972F81F5-FC3A-44BB-8142-14BDA22DD6AC}" dt="2019-03-11T14:47:08.734" v="182" actId="478"/>
          <ac:spMkLst>
            <pc:docMk/>
            <pc:sldMk cId="1851379574" sldId="263"/>
            <ac:spMk id="14" creationId="{04011AF7-1081-42B5-9C6B-5F585C14E2EA}"/>
          </ac:spMkLst>
        </pc:spChg>
      </pc:sldChg>
      <pc:sldChg chg="addSp delSp modSp add">
        <pc:chgData name="Andrew Coulson" userId="c8c65609029ae322" providerId="LiveId" clId="{972F81F5-FC3A-44BB-8142-14BDA22DD6AC}" dt="2019-03-11T14:52:16.686" v="233" actId="1076"/>
        <pc:sldMkLst>
          <pc:docMk/>
          <pc:sldMk cId="2513180624" sldId="264"/>
        </pc:sldMkLst>
        <pc:spChg chg="del">
          <ac:chgData name="Andrew Coulson" userId="c8c65609029ae322" providerId="LiveId" clId="{972F81F5-FC3A-44BB-8142-14BDA22DD6AC}" dt="2019-03-11T14:49:09.281" v="201" actId="478"/>
          <ac:spMkLst>
            <pc:docMk/>
            <pc:sldMk cId="2513180624" sldId="264"/>
            <ac:spMk id="8" creationId="{51E989E0-9B2D-4668-BC71-AD8DA7E2A054}"/>
          </ac:spMkLst>
        </pc:spChg>
        <pc:spChg chg="del">
          <ac:chgData name="Andrew Coulson" userId="c8c65609029ae322" providerId="LiveId" clId="{972F81F5-FC3A-44BB-8142-14BDA22DD6AC}" dt="2019-03-11T14:49:10.859" v="202" actId="478"/>
          <ac:spMkLst>
            <pc:docMk/>
            <pc:sldMk cId="2513180624" sldId="264"/>
            <ac:spMk id="10" creationId="{7044D2CB-72FF-4412-85A8-218F33CBA6E5}"/>
          </ac:spMkLst>
        </pc:spChg>
        <pc:spChg chg="add mod">
          <ac:chgData name="Andrew Coulson" userId="c8c65609029ae322" providerId="LiveId" clId="{972F81F5-FC3A-44BB-8142-14BDA22DD6AC}" dt="2019-03-11T14:52:16.686" v="233" actId="1076"/>
          <ac:spMkLst>
            <pc:docMk/>
            <pc:sldMk cId="2513180624" sldId="264"/>
            <ac:spMk id="13" creationId="{C8927FDE-4E27-4663-97F0-9E4297108A8D}"/>
          </ac:spMkLst>
        </pc:spChg>
        <pc:spChg chg="add mod">
          <ac:chgData name="Andrew Coulson" userId="c8c65609029ae322" providerId="LiveId" clId="{972F81F5-FC3A-44BB-8142-14BDA22DD6AC}" dt="2019-03-11T14:52:08.566" v="232" actId="1076"/>
          <ac:spMkLst>
            <pc:docMk/>
            <pc:sldMk cId="2513180624" sldId="264"/>
            <ac:spMk id="14" creationId="{226FD03F-102E-47C0-93CC-EC14CF2CAE53}"/>
          </ac:spMkLst>
        </pc:spChg>
      </pc:sldChg>
      <pc:sldChg chg="addSp delSp modSp add">
        <pc:chgData name="Andrew Coulson" userId="c8c65609029ae322" providerId="LiveId" clId="{972F81F5-FC3A-44BB-8142-14BDA22DD6AC}" dt="2019-03-11T14:54:30.533" v="256" actId="1076"/>
        <pc:sldMkLst>
          <pc:docMk/>
          <pc:sldMk cId="863305856" sldId="265"/>
        </pc:sldMkLst>
        <pc:spChg chg="add mod">
          <ac:chgData name="Andrew Coulson" userId="c8c65609029ae322" providerId="LiveId" clId="{972F81F5-FC3A-44BB-8142-14BDA22DD6AC}" dt="2019-03-11T14:53:13.794" v="243" actId="1076"/>
          <ac:spMkLst>
            <pc:docMk/>
            <pc:sldMk cId="863305856" sldId="265"/>
            <ac:spMk id="8" creationId="{2FB7BAB2-3B24-4494-8114-1A4D6CAA9877}"/>
          </ac:spMkLst>
        </pc:spChg>
        <pc:spChg chg="add mod">
          <ac:chgData name="Andrew Coulson" userId="c8c65609029ae322" providerId="LiveId" clId="{972F81F5-FC3A-44BB-8142-14BDA22DD6AC}" dt="2019-03-11T14:54:30.533" v="256" actId="1076"/>
          <ac:spMkLst>
            <pc:docMk/>
            <pc:sldMk cId="863305856" sldId="265"/>
            <ac:spMk id="10" creationId="{6E0D75EA-612E-4506-8C48-7C6FED73BDDE}"/>
          </ac:spMkLst>
        </pc:spChg>
        <pc:spChg chg="del">
          <ac:chgData name="Andrew Coulson" userId="c8c65609029ae322" providerId="LiveId" clId="{972F81F5-FC3A-44BB-8142-14BDA22DD6AC}" dt="2019-03-11T14:52:48.893" v="235" actId="478"/>
          <ac:spMkLst>
            <pc:docMk/>
            <pc:sldMk cId="863305856" sldId="265"/>
            <ac:spMk id="13" creationId="{C8927FDE-4E27-4663-97F0-9E4297108A8D}"/>
          </ac:spMkLst>
        </pc:spChg>
        <pc:spChg chg="del">
          <ac:chgData name="Andrew Coulson" userId="c8c65609029ae322" providerId="LiveId" clId="{972F81F5-FC3A-44BB-8142-14BDA22DD6AC}" dt="2019-03-11T14:52:50.815" v="236" actId="478"/>
          <ac:spMkLst>
            <pc:docMk/>
            <pc:sldMk cId="863305856" sldId="265"/>
            <ac:spMk id="14" creationId="{226FD03F-102E-47C0-93CC-EC14CF2CAE53}"/>
          </ac:spMkLst>
        </pc:spChg>
      </pc:sldChg>
    </pc:docChg>
  </pc:docChgLst>
  <pc:docChgLst>
    <pc:chgData name="Andrew Coulson" userId="c8c65609029ae322" providerId="LiveId" clId="{3FC1DCA7-1256-421A-9124-5A804556262A}"/>
    <pc:docChg chg="modSld">
      <pc:chgData name="Andrew Coulson" userId="c8c65609029ae322" providerId="LiveId" clId="{3FC1DCA7-1256-421A-9124-5A804556262A}" dt="2019-03-20T15:29:13.849" v="2" actId="20577"/>
      <pc:docMkLst>
        <pc:docMk/>
      </pc:docMkLst>
      <pc:sldChg chg="modSp">
        <pc:chgData name="Andrew Coulson" userId="c8c65609029ae322" providerId="LiveId" clId="{3FC1DCA7-1256-421A-9124-5A804556262A}" dt="2019-03-20T15:29:13.849" v="2" actId="20577"/>
        <pc:sldMkLst>
          <pc:docMk/>
          <pc:sldMk cId="881706372" sldId="260"/>
        </pc:sldMkLst>
        <pc:spChg chg="mod">
          <ac:chgData name="Andrew Coulson" userId="c8c65609029ae322" providerId="LiveId" clId="{3FC1DCA7-1256-421A-9124-5A804556262A}" dt="2019-03-20T15:29:13.849" v="2" actId="20577"/>
          <ac:spMkLst>
            <pc:docMk/>
            <pc:sldMk cId="881706372" sldId="260"/>
            <ac:spMk id="11" creationId="{963C1403-113D-4C1C-A173-D4B7A21D3477}"/>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24/05/19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262905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24/05/19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43575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24/05/19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3130872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24/05/19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653124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0071FF-739A-4F6E-92E3-5B6873161283}" type="datetimeFigureOut">
              <a:rPr lang="en-GB" smtClean="0"/>
              <a:t>24/05/19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2770122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0071FF-739A-4F6E-92E3-5B6873161283}" type="datetimeFigureOut">
              <a:rPr lang="en-GB" smtClean="0"/>
              <a:t>24/05/19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495677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0071FF-739A-4F6E-92E3-5B6873161283}" type="datetimeFigureOut">
              <a:rPr lang="en-GB" smtClean="0"/>
              <a:t>24/05/19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18265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0071FF-739A-4F6E-92E3-5B6873161283}" type="datetimeFigureOut">
              <a:rPr lang="en-GB" smtClean="0"/>
              <a:t>24/05/19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952449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0071FF-739A-4F6E-92E3-5B6873161283}" type="datetimeFigureOut">
              <a:rPr lang="en-GB" smtClean="0"/>
              <a:t>24/05/19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245153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0071FF-739A-4F6E-92E3-5B6873161283}" type="datetimeFigureOut">
              <a:rPr lang="en-GB" smtClean="0"/>
              <a:t>24/05/19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2902320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0071FF-739A-4F6E-92E3-5B6873161283}" type="datetimeFigureOut">
              <a:rPr lang="en-GB" smtClean="0"/>
              <a:t>24/05/19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34487033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0071FF-739A-4F6E-92E3-5B6873161283}" type="datetimeFigureOut">
              <a:rPr lang="en-GB" smtClean="0"/>
              <a:t>24/05/19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C84B48-F84B-45C1-A829-19CC535B537A}" type="slidenum">
              <a:rPr lang="en-GB" smtClean="0"/>
              <a:t>‹#›</a:t>
            </a:fld>
            <a:endParaRPr lang="en-GB"/>
          </a:p>
        </p:txBody>
      </p:sp>
    </p:spTree>
    <p:extLst>
      <p:ext uri="{BB962C8B-B14F-4D97-AF65-F5344CB8AC3E}">
        <p14:creationId xmlns:p14="http://schemas.microsoft.com/office/powerpoint/2010/main" val="325928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hyperlink" Target="http://www.youtube.com/watch?v=1F7gm_BG0iQ" TargetMode="External"/><Relationship Id="rId1" Type="http://schemas.openxmlformats.org/officeDocument/2006/relationships/slideLayout" Target="../slideLayouts/slideLayout1.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79415122-302E-BA49-86F5-2E8C2F83CC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9" y="0"/>
            <a:ext cx="9144000" cy="5498352"/>
          </a:xfrm>
          <a:prstGeom prst="rect">
            <a:avLst/>
          </a:prstGeom>
        </p:spPr>
      </p:pic>
      <p:pic>
        <p:nvPicPr>
          <p:cNvPr id="15" name="Picture 14">
            <a:extLst>
              <a:ext uri="{FF2B5EF4-FFF2-40B4-BE49-F238E27FC236}">
                <a16:creationId xmlns="" xmlns:a16="http://schemas.microsoft.com/office/drawing/2014/main" id="{7489E6EE-81A8-BB4A-B0CB-DDA4D84E6215}"/>
              </a:ext>
            </a:extLst>
          </p:cNvPr>
          <p:cNvPicPr>
            <a:picLocks noChangeAspect="1"/>
          </p:cNvPicPr>
          <p:nvPr/>
        </p:nvPicPr>
        <p:blipFill rotWithShape="1">
          <a:blip r:embed="rId3">
            <a:extLst>
              <a:ext uri="{28A0092B-C50C-407E-A947-70E740481C1C}">
                <a14:useLocalDpi xmlns:a14="http://schemas.microsoft.com/office/drawing/2010/main" val="0"/>
              </a:ext>
            </a:extLst>
          </a:blip>
          <a:srcRect b="9618"/>
          <a:stretch/>
        </p:blipFill>
        <p:spPr>
          <a:xfrm>
            <a:off x="-8364" y="5345895"/>
            <a:ext cx="9162803" cy="1502057"/>
          </a:xfrm>
          <a:prstGeom prst="rect">
            <a:avLst/>
          </a:prstGeom>
        </p:spPr>
      </p:pic>
      <p:sp>
        <p:nvSpPr>
          <p:cNvPr id="2" name="Title 1">
            <a:extLst>
              <a:ext uri="{FF2B5EF4-FFF2-40B4-BE49-F238E27FC236}">
                <a16:creationId xmlns="" xmlns:a16="http://schemas.microsoft.com/office/drawing/2014/main" id="{3FE3D89D-DA8D-4379-B0A2-7A629D27A1E3}"/>
              </a:ext>
            </a:extLst>
          </p:cNvPr>
          <p:cNvSpPr>
            <a:spLocks noGrp="1"/>
          </p:cNvSpPr>
          <p:nvPr>
            <p:ph type="ctrTitle"/>
          </p:nvPr>
        </p:nvSpPr>
        <p:spPr>
          <a:xfrm>
            <a:off x="1338458" y="3769343"/>
            <a:ext cx="6858000" cy="1576552"/>
          </a:xfrm>
        </p:spPr>
        <p:txBody>
          <a:bodyPr lIns="0" tIns="0" rIns="0" bIns="0" anchor="t" anchorCtr="0">
            <a:noAutofit/>
          </a:bodyPr>
          <a:lstStyle/>
          <a:p>
            <a:pPr algn="l"/>
            <a:r>
              <a:rPr lang="en-GB" sz="4400" b="1" dirty="0">
                <a:solidFill>
                  <a:schemeClr val="accent5">
                    <a:lumMod val="60000"/>
                    <a:lumOff val="40000"/>
                  </a:schemeClr>
                </a:solidFill>
                <a:latin typeface="+mn-lt"/>
              </a:rPr>
              <a:t>Statistics and probability</a:t>
            </a:r>
            <a:r>
              <a:rPr lang="en-GB" sz="4050" b="1" dirty="0">
                <a:solidFill>
                  <a:schemeClr val="accent6">
                    <a:lumMod val="50000"/>
                  </a:schemeClr>
                </a:solidFill>
                <a:latin typeface="+mn-lt"/>
              </a:rPr>
              <a:t/>
            </a:r>
            <a:br>
              <a:rPr lang="en-GB" sz="4050" b="1" dirty="0">
                <a:solidFill>
                  <a:schemeClr val="accent6">
                    <a:lumMod val="50000"/>
                  </a:schemeClr>
                </a:solidFill>
                <a:latin typeface="+mn-lt"/>
              </a:rPr>
            </a:br>
            <a:r>
              <a:rPr lang="en-GB" sz="3200" dirty="0"/>
              <a:t>Misleading </a:t>
            </a:r>
            <a:r>
              <a:rPr lang="en-GB" sz="3200" dirty="0" smtClean="0"/>
              <a:t>data</a:t>
            </a:r>
            <a:endParaRPr lang="en-GB" sz="4050" b="1" dirty="0">
              <a:solidFill>
                <a:schemeClr val="accent6">
                  <a:lumMod val="50000"/>
                </a:schemeClr>
              </a:solidFill>
              <a:latin typeface="+mn-lt"/>
            </a:endParaRPr>
          </a:p>
        </p:txBody>
      </p:sp>
      <p:sp>
        <p:nvSpPr>
          <p:cNvPr id="16" name="TextBox 15">
            <a:extLst>
              <a:ext uri="{FF2B5EF4-FFF2-40B4-BE49-F238E27FC236}">
                <a16:creationId xmlns="" xmlns:a16="http://schemas.microsoft.com/office/drawing/2014/main" id="{93E72B22-8C9F-1D4C-9885-53685F833837}"/>
              </a:ext>
            </a:extLst>
          </p:cNvPr>
          <p:cNvSpPr txBox="1"/>
          <p:nvPr/>
        </p:nvSpPr>
        <p:spPr>
          <a:xfrm>
            <a:off x="245145" y="5877112"/>
            <a:ext cx="3601297" cy="300082"/>
          </a:xfrm>
          <a:prstGeom prst="rect">
            <a:avLst/>
          </a:prstGeom>
          <a:noFill/>
        </p:spPr>
        <p:txBody>
          <a:bodyPr wrap="square" rtlCol="0">
            <a:spAutoFit/>
          </a:bodyPr>
          <a:lstStyle/>
          <a:p>
            <a:r>
              <a:rPr lang="en-GB" sz="1350" dirty="0"/>
              <a:t>© </a:t>
            </a:r>
            <a:r>
              <a:rPr lang="en-GB" sz="1350"/>
              <a:t>Huw Jones </a:t>
            </a:r>
            <a:r>
              <a:rPr lang="en-GB" sz="1350" dirty="0"/>
              <a:t>2019</a:t>
            </a:r>
          </a:p>
        </p:txBody>
      </p:sp>
      <p:sp>
        <p:nvSpPr>
          <p:cNvPr id="7" name="TextBox 6">
            <a:extLst>
              <a:ext uri="{FF2B5EF4-FFF2-40B4-BE49-F238E27FC236}">
                <a16:creationId xmlns="" xmlns:a16="http://schemas.microsoft.com/office/drawing/2014/main" id="{A2904CDF-567E-EA4A-8F75-863B13599152}"/>
              </a:ext>
            </a:extLst>
          </p:cNvPr>
          <p:cNvSpPr txBox="1"/>
          <p:nvPr/>
        </p:nvSpPr>
        <p:spPr>
          <a:xfrm>
            <a:off x="1053389" y="2381461"/>
            <a:ext cx="7754112" cy="492443"/>
          </a:xfrm>
          <a:prstGeom prst="rect">
            <a:avLst/>
          </a:prstGeom>
          <a:noFill/>
        </p:spPr>
        <p:txBody>
          <a:bodyPr wrap="square" lIns="0" tIns="0" rIns="0" bIns="0" rtlCol="0">
            <a:spAutoFit/>
          </a:bodyPr>
          <a:lstStyle/>
          <a:p>
            <a:pPr algn="ctr"/>
            <a:r>
              <a:rPr lang="en-US" sz="3200" dirty="0">
                <a:solidFill>
                  <a:schemeClr val="bg1"/>
                </a:solidFill>
              </a:rPr>
              <a:t>APPLICATIONS AND INTERPRETATION </a:t>
            </a:r>
            <a:r>
              <a:rPr lang="en-US" sz="3200" b="1" dirty="0">
                <a:solidFill>
                  <a:schemeClr val="bg1"/>
                </a:solidFill>
              </a:rPr>
              <a:t>SL </a:t>
            </a:r>
            <a:r>
              <a:rPr lang="en-US" sz="3200" dirty="0">
                <a:solidFill>
                  <a:schemeClr val="bg1"/>
                </a:solidFill>
              </a:rPr>
              <a:t>&amp; </a:t>
            </a:r>
            <a:r>
              <a:rPr lang="en-US" sz="3200" b="1" dirty="0">
                <a:solidFill>
                  <a:schemeClr val="bg1"/>
                </a:solidFill>
              </a:rPr>
              <a:t>HL</a:t>
            </a:r>
          </a:p>
        </p:txBody>
      </p:sp>
    </p:spTree>
    <p:extLst>
      <p:ext uri="{BB962C8B-B14F-4D97-AF65-F5344CB8AC3E}">
        <p14:creationId xmlns:p14="http://schemas.microsoft.com/office/powerpoint/2010/main" val="4214131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8" name="Title 1">
            <a:extLst>
              <a:ext uri="{FF2B5EF4-FFF2-40B4-BE49-F238E27FC236}">
                <a16:creationId xmlns="" xmlns:a16="http://schemas.microsoft.com/office/drawing/2014/main" id="{2FB7BAB2-3B24-4494-8114-1A4D6CAA9877}"/>
              </a:ext>
            </a:extLst>
          </p:cNvPr>
          <p:cNvSpPr txBox="1">
            <a:spLocks/>
          </p:cNvSpPr>
          <p:nvPr/>
        </p:nvSpPr>
        <p:spPr>
          <a:xfrm>
            <a:off x="457200" y="900000"/>
            <a:ext cx="2877589" cy="54610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dirty="0">
                <a:latin typeface="+mn-lt"/>
              </a:rPr>
              <a:t>TOK questions</a:t>
            </a:r>
          </a:p>
        </p:txBody>
      </p:sp>
      <p:sp>
        <p:nvSpPr>
          <p:cNvPr id="10" name="Content Placeholder 2">
            <a:extLst>
              <a:ext uri="{FF2B5EF4-FFF2-40B4-BE49-F238E27FC236}">
                <a16:creationId xmlns="" xmlns:a16="http://schemas.microsoft.com/office/drawing/2014/main" id="{6E0D75EA-612E-4506-8C48-7C6FED73BDDE}"/>
              </a:ext>
            </a:extLst>
          </p:cNvPr>
          <p:cNvSpPr txBox="1">
            <a:spLocks/>
          </p:cNvSpPr>
          <p:nvPr/>
        </p:nvSpPr>
        <p:spPr>
          <a:xfrm>
            <a:off x="540000" y="1620000"/>
            <a:ext cx="8281764" cy="3419706"/>
          </a:xfrm>
          <a:prstGeom prst="rect">
            <a:avLst/>
          </a:prstGeom>
        </p:spPr>
        <p:txBody>
          <a:bodyPr vert="horz" lIns="0" tIns="45720" rIns="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00000"/>
              </a:lnSpc>
              <a:spcBef>
                <a:spcPts val="0"/>
              </a:spcBef>
              <a:spcAft>
                <a:spcPts val="1600"/>
              </a:spcAft>
              <a:buFont typeface="Arial" panose="020B0604020202020204" pitchFamily="34" charset="0"/>
              <a:buChar char="•"/>
            </a:pPr>
            <a:r>
              <a:rPr lang="en-GB" dirty="0"/>
              <a:t>Can you justify using statistics to mislead others? </a:t>
            </a:r>
          </a:p>
          <a:p>
            <a:pPr marL="342900" indent="-342900" algn="l">
              <a:lnSpc>
                <a:spcPct val="100000"/>
              </a:lnSpc>
              <a:spcBef>
                <a:spcPts val="0"/>
              </a:spcBef>
              <a:spcAft>
                <a:spcPts val="1600"/>
              </a:spcAft>
              <a:buFont typeface="Arial" panose="020B0604020202020204" pitchFamily="34" charset="0"/>
              <a:buChar char="•"/>
            </a:pPr>
            <a:r>
              <a:rPr lang="en-GB" dirty="0"/>
              <a:t>How easy is it to be misled using statistics?</a:t>
            </a:r>
          </a:p>
          <a:p>
            <a:pPr algn="l">
              <a:lnSpc>
                <a:spcPct val="100000"/>
              </a:lnSpc>
              <a:spcBef>
                <a:spcPts val="0"/>
              </a:spcBef>
              <a:spcAft>
                <a:spcPts val="1600"/>
              </a:spcAft>
            </a:pPr>
            <a:endParaRPr lang="en-GB" dirty="0"/>
          </a:p>
          <a:p>
            <a:pPr marL="342900" indent="-342900" algn="l">
              <a:lnSpc>
                <a:spcPct val="100000"/>
              </a:lnSpc>
              <a:spcBef>
                <a:spcPts val="0"/>
              </a:spcBef>
              <a:spcAft>
                <a:spcPts val="1600"/>
              </a:spcAft>
              <a:buFont typeface="Arial"/>
              <a:buChar char="•"/>
            </a:pPr>
            <a:r>
              <a:rPr lang="en-GB" dirty="0"/>
              <a:t>Look at the following sayings. Which do you agree with?</a:t>
            </a:r>
          </a:p>
          <a:p>
            <a:pPr marL="800100" lvl="1" indent="-342900" algn="l">
              <a:lnSpc>
                <a:spcPct val="100000"/>
              </a:lnSpc>
              <a:spcBef>
                <a:spcPts val="0"/>
              </a:spcBef>
              <a:spcAft>
                <a:spcPts val="1600"/>
              </a:spcAft>
              <a:buFont typeface="Courier New"/>
              <a:buChar char="o"/>
            </a:pPr>
            <a:r>
              <a:rPr lang="en-GB" sz="2400" i="1" dirty="0"/>
              <a:t>Statistics don’t lie; statisticians do.</a:t>
            </a:r>
          </a:p>
          <a:p>
            <a:pPr marL="800100" lvl="1" indent="-342900" algn="l">
              <a:lnSpc>
                <a:spcPct val="100000"/>
              </a:lnSpc>
              <a:spcBef>
                <a:spcPts val="0"/>
              </a:spcBef>
              <a:spcAft>
                <a:spcPts val="1600"/>
              </a:spcAft>
              <a:buFont typeface="Courier New"/>
              <a:buChar char="o"/>
            </a:pPr>
            <a:r>
              <a:rPr lang="en-GB" sz="2400" i="1" dirty="0"/>
              <a:t>Statistics lie and liars use statistics.</a:t>
            </a:r>
          </a:p>
        </p:txBody>
      </p:sp>
    </p:spTree>
    <p:extLst>
      <p:ext uri="{BB962C8B-B14F-4D97-AF65-F5344CB8AC3E}">
        <p14:creationId xmlns:p14="http://schemas.microsoft.com/office/powerpoint/2010/main" val="863305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BBC5CD0E-6604-4240-9E1F-B9F182B8CD39}"/>
              </a:ext>
            </a:extLst>
          </p:cNvPr>
          <p:cNvSpPr/>
          <p:nvPr/>
        </p:nvSpPr>
        <p:spPr>
          <a:xfrm>
            <a:off x="0"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8" name="Group 7">
            <a:extLst>
              <a:ext uri="{FF2B5EF4-FFF2-40B4-BE49-F238E27FC236}">
                <a16:creationId xmlns="" xmlns:a16="http://schemas.microsoft.com/office/drawing/2014/main" id="{9A66B20C-F55C-B346-B560-CC46B8B15881}"/>
              </a:ext>
            </a:extLst>
          </p:cNvPr>
          <p:cNvGrpSpPr/>
          <p:nvPr/>
        </p:nvGrpSpPr>
        <p:grpSpPr>
          <a:xfrm>
            <a:off x="0" y="5446776"/>
            <a:ext cx="9144000" cy="1411224"/>
            <a:chOff x="-139147" y="6379222"/>
            <a:chExt cx="9144000" cy="1411224"/>
          </a:xfrm>
        </p:grpSpPr>
        <p:pic>
          <p:nvPicPr>
            <p:cNvPr id="9" name="Picture 8" descr="EDU_PPT_Tab.png">
              <a:extLst>
                <a:ext uri="{FF2B5EF4-FFF2-40B4-BE49-F238E27FC236}">
                  <a16:creationId xmlns=""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9147" y="6379222"/>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28971" y="6876464"/>
              <a:ext cx="2018163" cy="649071"/>
            </a:xfrm>
            <a:prstGeom prst="rect">
              <a:avLst/>
            </a:prstGeom>
          </p:spPr>
        </p:pic>
      </p:grpSp>
      <p:sp>
        <p:nvSpPr>
          <p:cNvPr id="7" name="Title 1">
            <a:extLst>
              <a:ext uri="{FF2B5EF4-FFF2-40B4-BE49-F238E27FC236}">
                <a16:creationId xmlns="" xmlns:a16="http://schemas.microsoft.com/office/drawing/2014/main" id="{307301A1-C560-4A4E-87F9-14CCC2E9641E}"/>
              </a:ext>
            </a:extLst>
          </p:cNvPr>
          <p:cNvSpPr txBox="1">
            <a:spLocks/>
          </p:cNvSpPr>
          <p:nvPr/>
        </p:nvSpPr>
        <p:spPr>
          <a:xfrm>
            <a:off x="457719" y="900000"/>
            <a:ext cx="6385560" cy="626659"/>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dirty="0">
                <a:latin typeface="+mn-lt"/>
              </a:rPr>
              <a:t>How can statistics be misleading? </a:t>
            </a:r>
          </a:p>
        </p:txBody>
      </p:sp>
      <p:sp>
        <p:nvSpPr>
          <p:cNvPr id="11" name="Content Placeholder 2">
            <a:extLst>
              <a:ext uri="{FF2B5EF4-FFF2-40B4-BE49-F238E27FC236}">
                <a16:creationId xmlns="" xmlns:a16="http://schemas.microsoft.com/office/drawing/2014/main" id="{B331AFDE-5CF9-4734-86CA-1F5A35301D94}"/>
              </a:ext>
            </a:extLst>
          </p:cNvPr>
          <p:cNvSpPr txBox="1">
            <a:spLocks/>
          </p:cNvSpPr>
          <p:nvPr/>
        </p:nvSpPr>
        <p:spPr>
          <a:xfrm>
            <a:off x="540000" y="1800000"/>
            <a:ext cx="8416261" cy="4351338"/>
          </a:xfrm>
          <a:prstGeom prst="rect">
            <a:avLst/>
          </a:prstGeom>
        </p:spPr>
        <p:txBody>
          <a:bodyPr vert="horz" lIns="0" tIns="45720" rIns="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00000"/>
              </a:lnSpc>
              <a:spcBef>
                <a:spcPts val="0"/>
              </a:spcBef>
              <a:spcAft>
                <a:spcPts val="1600"/>
              </a:spcAft>
              <a:buFont typeface="Arial" panose="020B0604020202020204" pitchFamily="34" charset="0"/>
              <a:buChar char="•"/>
            </a:pPr>
            <a:r>
              <a:rPr lang="en-GB" dirty="0"/>
              <a:t>You might think that statistics are one of the most reliable ways of presenting information. We have been conditioned to believe that statistics present us with irrefutable facts: this is why advertisers are so keen on them.</a:t>
            </a:r>
          </a:p>
          <a:p>
            <a:pPr marL="342900" indent="-342900" algn="l">
              <a:lnSpc>
                <a:spcPct val="100000"/>
              </a:lnSpc>
              <a:spcBef>
                <a:spcPts val="0"/>
              </a:spcBef>
              <a:spcAft>
                <a:spcPts val="1600"/>
              </a:spcAft>
              <a:buFont typeface="Arial" panose="020B0604020202020204" pitchFamily="34" charset="0"/>
              <a:buChar char="•"/>
            </a:pPr>
            <a:r>
              <a:rPr lang="en-GB" dirty="0"/>
              <a:t>Whether deliberately so or not, statistics are often misused in a way that leads to imperfect conclusions and misguided opinions.</a:t>
            </a:r>
          </a:p>
          <a:p>
            <a:pPr marL="342900" indent="-342900" algn="l">
              <a:lnSpc>
                <a:spcPct val="100000"/>
              </a:lnSpc>
              <a:spcBef>
                <a:spcPts val="0"/>
              </a:spcBef>
              <a:spcAft>
                <a:spcPts val="1600"/>
              </a:spcAft>
              <a:buFont typeface="Arial" panose="020B0604020202020204" pitchFamily="34" charset="0"/>
              <a:buChar char="•"/>
            </a:pPr>
            <a:r>
              <a:rPr lang="en-GB" dirty="0"/>
              <a:t>You should be aware of some of the ways in which misleading statistics are produced. This will help you evaluate the reliability of statistical information you encounter in the real world and also inform your own statistical practices.   </a:t>
            </a:r>
          </a:p>
        </p:txBody>
      </p:sp>
    </p:spTree>
    <p:extLst>
      <p:ext uri="{BB962C8B-B14F-4D97-AF65-F5344CB8AC3E}">
        <p14:creationId xmlns:p14="http://schemas.microsoft.com/office/powerpoint/2010/main" val="1041524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6728F1AB-859C-A345-8735-25162270F894}"/>
              </a:ext>
            </a:extLst>
          </p:cNvPr>
          <p:cNvSpPr/>
          <p:nvPr/>
        </p:nvSpPr>
        <p:spPr>
          <a:xfrm>
            <a:off x="0"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10" name="Group 9">
            <a:extLst>
              <a:ext uri="{FF2B5EF4-FFF2-40B4-BE49-F238E27FC236}">
                <a16:creationId xmlns="" xmlns:a16="http://schemas.microsoft.com/office/drawing/2014/main" id="{464B9190-4861-E843-8F2E-9C9C510AC05D}"/>
              </a:ext>
            </a:extLst>
          </p:cNvPr>
          <p:cNvGrpSpPr/>
          <p:nvPr/>
        </p:nvGrpSpPr>
        <p:grpSpPr>
          <a:xfrm>
            <a:off x="0" y="5446776"/>
            <a:ext cx="9144000" cy="1411224"/>
            <a:chOff x="0" y="5446776"/>
            <a:chExt cx="9144000" cy="1411224"/>
          </a:xfrm>
        </p:grpSpPr>
        <p:pic>
          <p:nvPicPr>
            <p:cNvPr id="12" name="Picture 11" descr="EDU_PPT_Tab.png">
              <a:extLst>
                <a:ext uri="{FF2B5EF4-FFF2-40B4-BE49-F238E27FC236}">
                  <a16:creationId xmlns="" xmlns:a16="http://schemas.microsoft.com/office/drawing/2014/main" id="{E93FF1BA-72B5-5344-9449-F5BB0BB6C92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3" name="Picture 12" descr="EDU_INT_CMYK_Land.jpg">
              <a:extLst>
                <a:ext uri="{FF2B5EF4-FFF2-40B4-BE49-F238E27FC236}">
                  <a16:creationId xmlns="" xmlns:a16="http://schemas.microsoft.com/office/drawing/2014/main" id="{425A1AF0-9739-B442-AC95-5F5E7EBEFD5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11" name="Content Placeholder 2">
            <a:extLst>
              <a:ext uri="{FF2B5EF4-FFF2-40B4-BE49-F238E27FC236}">
                <a16:creationId xmlns="" xmlns:a16="http://schemas.microsoft.com/office/drawing/2014/main" id="{963C1403-113D-4C1C-A173-D4B7A21D3477}"/>
              </a:ext>
            </a:extLst>
          </p:cNvPr>
          <p:cNvSpPr txBox="1">
            <a:spLocks/>
          </p:cNvSpPr>
          <p:nvPr/>
        </p:nvSpPr>
        <p:spPr>
          <a:xfrm>
            <a:off x="540000" y="1620000"/>
            <a:ext cx="8147858" cy="4351338"/>
          </a:xfrm>
          <a:prstGeom prst="rect">
            <a:avLst/>
          </a:prstGeom>
        </p:spPr>
        <p:txBody>
          <a:bodyPr vert="horz" lIns="0" tIns="45720" rIns="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00000"/>
              </a:lnSpc>
              <a:spcBef>
                <a:spcPts val="0"/>
              </a:spcBef>
              <a:spcAft>
                <a:spcPts val="1600"/>
              </a:spcAft>
              <a:buFont typeface="Arial"/>
              <a:buChar char="•"/>
            </a:pPr>
            <a:r>
              <a:rPr lang="en-GB" dirty="0"/>
              <a:t>Here are some common ways in which misleading statistics are produced – this presentation looks at each of these in more detail:</a:t>
            </a:r>
          </a:p>
          <a:p>
            <a:pPr marL="800100" lvl="1" indent="-342900" algn="l">
              <a:lnSpc>
                <a:spcPct val="100000"/>
              </a:lnSpc>
              <a:spcBef>
                <a:spcPts val="0"/>
              </a:spcBef>
              <a:spcAft>
                <a:spcPts val="1600"/>
              </a:spcAft>
              <a:buFont typeface="Courier New"/>
              <a:buChar char="o"/>
            </a:pPr>
            <a:r>
              <a:rPr lang="en-GB" sz="2400" dirty="0"/>
              <a:t>loaded questions</a:t>
            </a:r>
          </a:p>
          <a:p>
            <a:pPr marL="800100" lvl="1" indent="-342900" algn="l">
              <a:lnSpc>
                <a:spcPct val="100000"/>
              </a:lnSpc>
              <a:spcBef>
                <a:spcPts val="0"/>
              </a:spcBef>
              <a:spcAft>
                <a:spcPts val="1600"/>
              </a:spcAft>
              <a:buFont typeface="Courier New"/>
              <a:buChar char="o"/>
            </a:pPr>
            <a:r>
              <a:rPr lang="en-GB" sz="2400" dirty="0"/>
              <a:t>flawed correlations</a:t>
            </a:r>
          </a:p>
          <a:p>
            <a:pPr marL="800100" lvl="1" indent="-342900" algn="l">
              <a:lnSpc>
                <a:spcPct val="100000"/>
              </a:lnSpc>
              <a:spcBef>
                <a:spcPts val="0"/>
              </a:spcBef>
              <a:spcAft>
                <a:spcPts val="1600"/>
              </a:spcAft>
              <a:buFont typeface="Courier New"/>
              <a:buChar char="o"/>
            </a:pPr>
            <a:r>
              <a:rPr lang="en-GB" sz="2400" dirty="0"/>
              <a:t>data </a:t>
            </a:r>
            <a:r>
              <a:rPr lang="en-GB" sz="2400" dirty="0" smtClean="0"/>
              <a:t>dredging</a:t>
            </a:r>
            <a:endParaRPr lang="en-GB" sz="2400" dirty="0"/>
          </a:p>
          <a:p>
            <a:pPr marL="800100" lvl="1" indent="-342900" algn="l">
              <a:lnSpc>
                <a:spcPct val="100000"/>
              </a:lnSpc>
              <a:spcBef>
                <a:spcPts val="0"/>
              </a:spcBef>
              <a:spcAft>
                <a:spcPts val="1600"/>
              </a:spcAft>
              <a:buFont typeface="Courier New"/>
              <a:buChar char="o"/>
            </a:pPr>
            <a:r>
              <a:rPr lang="en-GB" sz="2400" dirty="0"/>
              <a:t>biased sampling</a:t>
            </a:r>
          </a:p>
          <a:p>
            <a:pPr marL="800100" lvl="1" indent="-342900" algn="l">
              <a:lnSpc>
                <a:spcPct val="100000"/>
              </a:lnSpc>
              <a:spcBef>
                <a:spcPts val="0"/>
              </a:spcBef>
              <a:spcAft>
                <a:spcPts val="1600"/>
              </a:spcAft>
              <a:buFont typeface="Courier New"/>
              <a:buChar char="o"/>
            </a:pPr>
            <a:r>
              <a:rPr lang="en-GB" sz="2400" dirty="0"/>
              <a:t>misleading visuals.</a:t>
            </a:r>
            <a:endParaRPr lang="en-GB" dirty="0"/>
          </a:p>
        </p:txBody>
      </p:sp>
      <p:sp>
        <p:nvSpPr>
          <p:cNvPr id="8" name="Title 1">
            <a:extLst>
              <a:ext uri="{FF2B5EF4-FFF2-40B4-BE49-F238E27FC236}">
                <a16:creationId xmlns="" xmlns:a16="http://schemas.microsoft.com/office/drawing/2014/main" id="{307301A1-C560-4A4E-87F9-14CCC2E9641E}"/>
              </a:ext>
            </a:extLst>
          </p:cNvPr>
          <p:cNvSpPr txBox="1">
            <a:spLocks/>
          </p:cNvSpPr>
          <p:nvPr/>
        </p:nvSpPr>
        <p:spPr>
          <a:xfrm>
            <a:off x="457200" y="900000"/>
            <a:ext cx="6385560" cy="626659"/>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dirty="0">
                <a:latin typeface="+mn-lt"/>
              </a:rPr>
              <a:t>How can statistics be misleading? </a:t>
            </a:r>
          </a:p>
        </p:txBody>
      </p:sp>
    </p:spTree>
    <p:extLst>
      <p:ext uri="{BB962C8B-B14F-4D97-AF65-F5344CB8AC3E}">
        <p14:creationId xmlns:p14="http://schemas.microsoft.com/office/powerpoint/2010/main" val="881706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26B97828-8874-3F4F-B644-C80D63FF9796}"/>
              </a:ext>
            </a:extLst>
          </p:cNvPr>
          <p:cNvSpPr/>
          <p:nvPr/>
        </p:nvSpPr>
        <p:spPr>
          <a:xfrm>
            <a:off x="0"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 xmlns:a16="http://schemas.microsoft.com/office/drawing/2014/main" id="{5B999828-F640-164A-A739-049E2A94BA85}"/>
              </a:ext>
            </a:extLst>
          </p:cNvPr>
          <p:cNvGrpSpPr/>
          <p:nvPr/>
        </p:nvGrpSpPr>
        <p:grpSpPr>
          <a:xfrm>
            <a:off x="0" y="5446776"/>
            <a:ext cx="9144000" cy="1411224"/>
            <a:chOff x="0" y="5446776"/>
            <a:chExt cx="9144000" cy="1411224"/>
          </a:xfrm>
        </p:grpSpPr>
        <p:pic>
          <p:nvPicPr>
            <p:cNvPr id="10" name="Picture 9" descr="EDU_PPT_Tab.png">
              <a:extLst>
                <a:ext uri="{FF2B5EF4-FFF2-40B4-BE49-F238E27FC236}">
                  <a16:creationId xmlns="" xmlns:a16="http://schemas.microsoft.com/office/drawing/2014/main" id="{0E209C61-F6DD-CB46-BE4D-12D9DDA6432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 xmlns:a16="http://schemas.microsoft.com/office/drawing/2014/main" id="{EED4A84D-5EC1-7045-8778-5C3EC52F1D4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11" name="Title 1">
            <a:extLst>
              <a:ext uri="{FF2B5EF4-FFF2-40B4-BE49-F238E27FC236}">
                <a16:creationId xmlns="" xmlns:a16="http://schemas.microsoft.com/office/drawing/2014/main" id="{C7AB4843-42D3-40DA-B7A8-D99893802CBB}"/>
              </a:ext>
            </a:extLst>
          </p:cNvPr>
          <p:cNvSpPr txBox="1">
            <a:spLocks/>
          </p:cNvSpPr>
          <p:nvPr/>
        </p:nvSpPr>
        <p:spPr>
          <a:xfrm>
            <a:off x="457200" y="900000"/>
            <a:ext cx="3850178" cy="62665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dirty="0">
                <a:latin typeface="+mn-lt"/>
              </a:rPr>
              <a:t>Loaded questions</a:t>
            </a:r>
          </a:p>
        </p:txBody>
      </p:sp>
      <p:sp>
        <p:nvSpPr>
          <p:cNvPr id="13" name="Content Placeholder 2">
            <a:extLst>
              <a:ext uri="{FF2B5EF4-FFF2-40B4-BE49-F238E27FC236}">
                <a16:creationId xmlns="" xmlns:a16="http://schemas.microsoft.com/office/drawing/2014/main" id="{00033F13-BF9F-4BF0-B773-1CB2A27D8E44}"/>
              </a:ext>
            </a:extLst>
          </p:cNvPr>
          <p:cNvSpPr txBox="1">
            <a:spLocks/>
          </p:cNvSpPr>
          <p:nvPr/>
        </p:nvSpPr>
        <p:spPr>
          <a:xfrm>
            <a:off x="540000" y="1620000"/>
            <a:ext cx="8248513" cy="4622483"/>
          </a:xfrm>
          <a:prstGeom prst="rect">
            <a:avLst/>
          </a:prstGeom>
        </p:spPr>
        <p:txBody>
          <a:bodyPr vert="horz" lIns="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00000"/>
              </a:lnSpc>
              <a:spcBef>
                <a:spcPts val="0"/>
              </a:spcBef>
              <a:spcAft>
                <a:spcPts val="1600"/>
              </a:spcAft>
              <a:buFont typeface="Arial"/>
              <a:buChar char="•"/>
            </a:pPr>
            <a:r>
              <a:rPr lang="en-GB" dirty="0"/>
              <a:t>These are questions in a survey or questionnaire that include unverified assumptions and which might therefore lead respondents to answer in a way that doesn’t necessarily reflect their true opinions.</a:t>
            </a:r>
          </a:p>
          <a:p>
            <a:pPr marL="342900" indent="-342900" algn="l">
              <a:lnSpc>
                <a:spcPct val="100000"/>
              </a:lnSpc>
              <a:spcBef>
                <a:spcPts val="0"/>
              </a:spcBef>
              <a:spcAft>
                <a:spcPts val="1000"/>
              </a:spcAft>
              <a:buFont typeface="Arial"/>
              <a:buChar char="•"/>
            </a:pPr>
            <a:r>
              <a:rPr lang="en-GB" dirty="0"/>
              <a:t>Look at these examples:</a:t>
            </a:r>
          </a:p>
          <a:p>
            <a:pPr marL="811213" lvl="1" indent="-342900" algn="l">
              <a:lnSpc>
                <a:spcPct val="100000"/>
              </a:lnSpc>
              <a:spcBef>
                <a:spcPts val="0"/>
              </a:spcBef>
              <a:spcAft>
                <a:spcPts val="1000"/>
              </a:spcAft>
              <a:buFont typeface="Courier New"/>
              <a:buChar char="o"/>
            </a:pPr>
            <a:r>
              <a:rPr lang="en-GB" sz="2400" i="1" dirty="0"/>
              <a:t>How much better do you feel after eating our product for six weeks?</a:t>
            </a:r>
          </a:p>
          <a:p>
            <a:pPr marL="811213" lvl="1" indent="-342900" algn="l">
              <a:lnSpc>
                <a:spcPct val="100000"/>
              </a:lnSpc>
              <a:spcBef>
                <a:spcPts val="0"/>
              </a:spcBef>
              <a:spcAft>
                <a:spcPts val="1600"/>
              </a:spcAft>
              <a:buFont typeface="Courier New"/>
              <a:buChar char="o"/>
            </a:pPr>
            <a:r>
              <a:rPr lang="en-GB" sz="2400" i="1" dirty="0"/>
              <a:t>Why do you think the current president is the best person for the job?</a:t>
            </a:r>
          </a:p>
          <a:p>
            <a:pPr marL="342900" indent="-342900" algn="l">
              <a:lnSpc>
                <a:spcPct val="100000"/>
              </a:lnSpc>
              <a:spcBef>
                <a:spcPts val="0"/>
              </a:spcBef>
              <a:spcAft>
                <a:spcPts val="1600"/>
              </a:spcAft>
              <a:buFont typeface="Arial"/>
              <a:buChar char="•"/>
            </a:pPr>
            <a:r>
              <a:rPr lang="en-GB" dirty="0"/>
              <a:t>What is wrong with these questions? </a:t>
            </a:r>
            <a:br>
              <a:rPr lang="en-GB" dirty="0"/>
            </a:br>
            <a:r>
              <a:rPr lang="en-GB" dirty="0"/>
              <a:t>How could they be improved?</a:t>
            </a:r>
          </a:p>
          <a:p>
            <a:pPr algn="l"/>
            <a:endParaRPr lang="en-GB" dirty="0"/>
          </a:p>
        </p:txBody>
      </p:sp>
    </p:spTree>
    <p:extLst>
      <p:ext uri="{BB962C8B-B14F-4D97-AF65-F5344CB8AC3E}">
        <p14:creationId xmlns:p14="http://schemas.microsoft.com/office/powerpoint/2010/main" val="845748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10" name="Title 1">
            <a:extLst>
              <a:ext uri="{FF2B5EF4-FFF2-40B4-BE49-F238E27FC236}">
                <a16:creationId xmlns="" xmlns:a16="http://schemas.microsoft.com/office/drawing/2014/main" id="{EF8DE919-1A1A-4648-A193-C97580BA2A4A}"/>
              </a:ext>
            </a:extLst>
          </p:cNvPr>
          <p:cNvSpPr txBox="1">
            <a:spLocks/>
          </p:cNvSpPr>
          <p:nvPr/>
        </p:nvSpPr>
        <p:spPr>
          <a:xfrm>
            <a:off x="457200" y="900000"/>
            <a:ext cx="5831339" cy="56997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dirty="0">
                <a:latin typeface="+mn-lt"/>
              </a:rPr>
              <a:t>Flawed correlations</a:t>
            </a:r>
            <a:endParaRPr lang="en-US" sz="3600" dirty="0"/>
          </a:p>
        </p:txBody>
      </p:sp>
      <p:sp>
        <p:nvSpPr>
          <p:cNvPr id="13" name="TextBox 12">
            <a:extLst>
              <a:ext uri="{FF2B5EF4-FFF2-40B4-BE49-F238E27FC236}">
                <a16:creationId xmlns="" xmlns:a16="http://schemas.microsoft.com/office/drawing/2014/main" id="{A0F57F34-5ABB-4AF3-BABE-318D99FFC2E1}"/>
              </a:ext>
            </a:extLst>
          </p:cNvPr>
          <p:cNvSpPr txBox="1"/>
          <p:nvPr/>
        </p:nvSpPr>
        <p:spPr>
          <a:xfrm>
            <a:off x="540000" y="1620000"/>
            <a:ext cx="8096000" cy="5370701"/>
          </a:xfrm>
          <a:prstGeom prst="rect">
            <a:avLst/>
          </a:prstGeom>
          <a:noFill/>
        </p:spPr>
        <p:txBody>
          <a:bodyPr wrap="square" lIns="0" rIns="0" rtlCol="0">
            <a:spAutoFit/>
          </a:bodyPr>
          <a:lstStyle/>
          <a:p>
            <a:pPr marL="342900" indent="-342900">
              <a:spcAft>
                <a:spcPts val="1600"/>
              </a:spcAft>
              <a:buFont typeface="Arial"/>
              <a:buChar char="•"/>
            </a:pPr>
            <a:r>
              <a:rPr lang="en-US" sz="2400" dirty="0"/>
              <a:t>A useful mantra to keep in mind when carrying out statistical analysis is: </a:t>
            </a:r>
            <a:r>
              <a:rPr lang="en-US" sz="2400" b="1" dirty="0"/>
              <a:t>correlation does not imply causality</a:t>
            </a:r>
            <a:r>
              <a:rPr lang="en-US" sz="2400" dirty="0"/>
              <a:t>.</a:t>
            </a:r>
            <a:endParaRPr lang="en-US" sz="2400" b="1" dirty="0"/>
          </a:p>
          <a:p>
            <a:pPr marL="342900" indent="-342900">
              <a:spcAft>
                <a:spcPts val="1000"/>
              </a:spcAft>
              <a:buFont typeface="Arial"/>
              <a:buChar char="•"/>
            </a:pPr>
            <a:r>
              <a:rPr lang="en-US" sz="2400" dirty="0"/>
              <a:t>Given a correlation between any two variables, </a:t>
            </a:r>
            <a:r>
              <a:rPr lang="en-US" sz="2400" i="1" dirty="0"/>
              <a:t>A</a:t>
            </a:r>
            <a:r>
              <a:rPr lang="en-US" sz="2400" dirty="0"/>
              <a:t> and </a:t>
            </a:r>
            <a:r>
              <a:rPr lang="en-US" sz="2400" i="1" dirty="0"/>
              <a:t>B</a:t>
            </a:r>
            <a:r>
              <a:rPr lang="en-US" sz="2400" dirty="0"/>
              <a:t>, there are several possible explanations: </a:t>
            </a:r>
          </a:p>
          <a:p>
            <a:pPr marL="800100" lvl="1" indent="-342900">
              <a:spcAft>
                <a:spcPts val="1000"/>
              </a:spcAft>
              <a:buFont typeface="Courier New"/>
              <a:buChar char="o"/>
            </a:pPr>
            <a:r>
              <a:rPr lang="en-US" sz="2400" i="1" dirty="0"/>
              <a:t>A</a:t>
            </a:r>
            <a:r>
              <a:rPr lang="en-US" sz="2400" dirty="0"/>
              <a:t> causes </a:t>
            </a:r>
            <a:r>
              <a:rPr lang="en-US" sz="2400" i="1" dirty="0"/>
              <a:t>B</a:t>
            </a:r>
            <a:r>
              <a:rPr lang="en-US" sz="2400" dirty="0"/>
              <a:t>.</a:t>
            </a:r>
          </a:p>
          <a:p>
            <a:pPr marL="800100" lvl="1" indent="-342900">
              <a:spcAft>
                <a:spcPts val="1000"/>
              </a:spcAft>
              <a:buFont typeface="Courier New"/>
              <a:buChar char="o"/>
            </a:pPr>
            <a:r>
              <a:rPr lang="en-US" sz="2400" i="1" dirty="0"/>
              <a:t>B</a:t>
            </a:r>
            <a:r>
              <a:rPr lang="en-US" sz="2400" dirty="0"/>
              <a:t> causes </a:t>
            </a:r>
            <a:r>
              <a:rPr lang="en-US" sz="2400" i="1" dirty="0"/>
              <a:t>A</a:t>
            </a:r>
            <a:r>
              <a:rPr lang="en-US" sz="2400" dirty="0"/>
              <a:t>.</a:t>
            </a:r>
          </a:p>
          <a:p>
            <a:pPr marL="800100" lvl="1" indent="-342900">
              <a:spcAft>
                <a:spcPts val="1000"/>
              </a:spcAft>
              <a:buFont typeface="Courier New"/>
              <a:buChar char="o"/>
            </a:pPr>
            <a:r>
              <a:rPr lang="en-US" sz="2400" i="1" dirty="0"/>
              <a:t>A</a:t>
            </a:r>
            <a:r>
              <a:rPr lang="en-US" sz="2400" dirty="0"/>
              <a:t> and </a:t>
            </a:r>
            <a:r>
              <a:rPr lang="en-US" sz="2400" i="1" dirty="0"/>
              <a:t>B</a:t>
            </a:r>
            <a:r>
              <a:rPr lang="en-US" sz="2400" dirty="0"/>
              <a:t> partially cause each other.</a:t>
            </a:r>
          </a:p>
          <a:p>
            <a:pPr marL="800100" lvl="1" indent="-342900">
              <a:spcAft>
                <a:spcPts val="1000"/>
              </a:spcAft>
              <a:buFont typeface="Courier New"/>
              <a:buChar char="o"/>
            </a:pPr>
            <a:r>
              <a:rPr lang="en-US" sz="2400" i="1" dirty="0"/>
              <a:t>A</a:t>
            </a:r>
            <a:r>
              <a:rPr lang="en-US" sz="2400" dirty="0"/>
              <a:t> and </a:t>
            </a:r>
            <a:r>
              <a:rPr lang="en-US" sz="2400" i="1" dirty="0"/>
              <a:t>B</a:t>
            </a:r>
            <a:r>
              <a:rPr lang="en-US" sz="2400" dirty="0"/>
              <a:t> are both caused by a third factor, </a:t>
            </a:r>
            <a:r>
              <a:rPr lang="en-US" sz="2400" i="1" dirty="0"/>
              <a:t>C</a:t>
            </a:r>
            <a:r>
              <a:rPr lang="en-US" sz="2400" dirty="0"/>
              <a:t>, which correlates to both </a:t>
            </a:r>
            <a:r>
              <a:rPr lang="en-US" sz="2400" i="1" dirty="0"/>
              <a:t>A</a:t>
            </a:r>
            <a:r>
              <a:rPr lang="en-US" sz="2400" dirty="0"/>
              <a:t> and </a:t>
            </a:r>
            <a:r>
              <a:rPr lang="en-US" sz="2400" i="1" dirty="0"/>
              <a:t>B</a:t>
            </a:r>
            <a:r>
              <a:rPr lang="en-US" sz="2400" dirty="0"/>
              <a:t>.</a:t>
            </a:r>
          </a:p>
          <a:p>
            <a:pPr marL="800100" lvl="1" indent="-342900">
              <a:spcAft>
                <a:spcPts val="1000"/>
              </a:spcAft>
              <a:buFont typeface="Courier New"/>
              <a:buChar char="o"/>
            </a:pPr>
            <a:r>
              <a:rPr lang="en-US" sz="2400" dirty="0"/>
              <a:t>The correlation between </a:t>
            </a:r>
            <a:r>
              <a:rPr lang="en-US" sz="2400" i="1" dirty="0"/>
              <a:t>A</a:t>
            </a:r>
            <a:r>
              <a:rPr lang="en-US" sz="2400" dirty="0"/>
              <a:t> and </a:t>
            </a:r>
            <a:r>
              <a:rPr lang="en-US" sz="2400" i="1" dirty="0"/>
              <a:t>B</a:t>
            </a:r>
            <a:r>
              <a:rPr lang="en-US" sz="2400" dirty="0"/>
              <a:t> is </a:t>
            </a:r>
            <a:br>
              <a:rPr lang="en-US" sz="2400" dirty="0"/>
            </a:br>
            <a:r>
              <a:rPr lang="en-US" sz="2400" dirty="0"/>
              <a:t>purely coincidental. </a:t>
            </a:r>
            <a:br>
              <a:rPr lang="en-US" sz="2400" dirty="0"/>
            </a:br>
            <a:endParaRPr lang="en-US" sz="2400" dirty="0"/>
          </a:p>
        </p:txBody>
      </p:sp>
    </p:spTree>
    <p:extLst>
      <p:ext uri="{BB962C8B-B14F-4D97-AF65-F5344CB8AC3E}">
        <p14:creationId xmlns:p14="http://schemas.microsoft.com/office/powerpoint/2010/main" val="1424861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8" name="Content Placeholder 2">
            <a:extLst>
              <a:ext uri="{FF2B5EF4-FFF2-40B4-BE49-F238E27FC236}">
                <a16:creationId xmlns="" xmlns:a16="http://schemas.microsoft.com/office/drawing/2014/main" id="{6B78E785-311E-4643-9447-BA3E2DBB446B}"/>
              </a:ext>
            </a:extLst>
          </p:cNvPr>
          <p:cNvSpPr txBox="1">
            <a:spLocks/>
          </p:cNvSpPr>
          <p:nvPr/>
        </p:nvSpPr>
        <p:spPr>
          <a:xfrm>
            <a:off x="540000" y="1620000"/>
            <a:ext cx="8298389" cy="4351338"/>
          </a:xfrm>
          <a:prstGeom prst="rect">
            <a:avLst/>
          </a:prstGeom>
        </p:spPr>
        <p:txBody>
          <a:bodyPr vert="horz" lIns="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00000"/>
              </a:lnSpc>
              <a:spcBef>
                <a:spcPts val="0"/>
              </a:spcBef>
              <a:spcAft>
                <a:spcPts val="1600"/>
              </a:spcAft>
              <a:buFont typeface="Arial"/>
              <a:buChar char="•"/>
            </a:pPr>
            <a:r>
              <a:rPr lang="en-GB" dirty="0"/>
              <a:t>Consider the following correlations and think about whether, in each case, correlation might be considered to be a result of causality, and if so, which model of causality can be used to explain the correlation:</a:t>
            </a:r>
          </a:p>
          <a:p>
            <a:pPr marL="800100" lvl="1" indent="-342900" algn="l">
              <a:lnSpc>
                <a:spcPct val="100000"/>
              </a:lnSpc>
              <a:spcBef>
                <a:spcPts val="0"/>
              </a:spcBef>
              <a:spcAft>
                <a:spcPts val="1600"/>
              </a:spcAft>
              <a:buFont typeface="Courier New"/>
              <a:buChar char="o"/>
            </a:pPr>
            <a:r>
              <a:rPr lang="en-GB" sz="2400" dirty="0"/>
              <a:t>Since the 1950s, levels of both obesity and CO</a:t>
            </a:r>
            <a:r>
              <a:rPr lang="en-GB" sz="2400" baseline="-25000" dirty="0"/>
              <a:t>2</a:t>
            </a:r>
            <a:r>
              <a:rPr lang="en-GB" sz="2400" dirty="0"/>
              <a:t> in the atmosphere have risen sharply.</a:t>
            </a:r>
          </a:p>
          <a:p>
            <a:pPr marL="800100" lvl="1" indent="-342900" algn="l">
              <a:lnSpc>
                <a:spcPct val="100000"/>
              </a:lnSpc>
              <a:spcBef>
                <a:spcPts val="0"/>
              </a:spcBef>
              <a:spcAft>
                <a:spcPts val="1600"/>
              </a:spcAft>
              <a:buFont typeface="Courier New"/>
              <a:buChar char="o"/>
            </a:pPr>
            <a:r>
              <a:rPr lang="en-GB" sz="2400" dirty="0"/>
              <a:t>Bear attacks and car accidents both increase in upstate New York during the summer months.</a:t>
            </a:r>
          </a:p>
          <a:p>
            <a:pPr marL="800100" lvl="1" indent="-342900" algn="l">
              <a:lnSpc>
                <a:spcPct val="100000"/>
              </a:lnSpc>
              <a:spcBef>
                <a:spcPts val="0"/>
              </a:spcBef>
              <a:spcAft>
                <a:spcPts val="1600"/>
              </a:spcAft>
              <a:buFont typeface="Courier New"/>
              <a:buChar char="o"/>
            </a:pPr>
            <a:r>
              <a:rPr lang="en-GB" sz="2400" dirty="0"/>
              <a:t>Children who sleep with a light on are more likely to develop myopia later in life. </a:t>
            </a:r>
            <a:r>
              <a:rPr lang="en-GB" sz="2400" baseline="-25000" dirty="0"/>
              <a:t> </a:t>
            </a:r>
          </a:p>
        </p:txBody>
      </p:sp>
      <p:sp>
        <p:nvSpPr>
          <p:cNvPr id="13" name="Title 1">
            <a:extLst>
              <a:ext uri="{FF2B5EF4-FFF2-40B4-BE49-F238E27FC236}">
                <a16:creationId xmlns="" xmlns:a16="http://schemas.microsoft.com/office/drawing/2014/main" id="{EF8DE919-1A1A-4648-A193-C97580BA2A4A}"/>
              </a:ext>
            </a:extLst>
          </p:cNvPr>
          <p:cNvSpPr txBox="1">
            <a:spLocks/>
          </p:cNvSpPr>
          <p:nvPr/>
        </p:nvSpPr>
        <p:spPr>
          <a:xfrm>
            <a:off x="457200" y="900000"/>
            <a:ext cx="5831339" cy="56997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dirty="0">
                <a:latin typeface="+mn-lt"/>
              </a:rPr>
              <a:t>Flawed correlations</a:t>
            </a:r>
            <a:endParaRPr lang="en-US" sz="3600" dirty="0"/>
          </a:p>
        </p:txBody>
      </p:sp>
    </p:spTree>
    <p:extLst>
      <p:ext uri="{BB962C8B-B14F-4D97-AF65-F5344CB8AC3E}">
        <p14:creationId xmlns:p14="http://schemas.microsoft.com/office/powerpoint/2010/main" val="3449340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14" name="TextBox 13">
            <a:extLst>
              <a:ext uri="{FF2B5EF4-FFF2-40B4-BE49-F238E27FC236}">
                <a16:creationId xmlns="" xmlns:a16="http://schemas.microsoft.com/office/drawing/2014/main" id="{04011AF7-1081-42B5-9C6B-5F585C14E2EA}"/>
              </a:ext>
            </a:extLst>
          </p:cNvPr>
          <p:cNvSpPr txBox="1"/>
          <p:nvPr/>
        </p:nvSpPr>
        <p:spPr>
          <a:xfrm>
            <a:off x="540000" y="1620000"/>
            <a:ext cx="8172313" cy="4690514"/>
          </a:xfrm>
          <a:prstGeom prst="rect">
            <a:avLst/>
          </a:prstGeom>
          <a:noFill/>
        </p:spPr>
        <p:txBody>
          <a:bodyPr wrap="square" lIns="0" rIns="0" rtlCol="0">
            <a:spAutoFit/>
          </a:bodyPr>
          <a:lstStyle/>
          <a:p>
            <a:pPr marL="342900" indent="-342900">
              <a:lnSpc>
                <a:spcPct val="95000"/>
              </a:lnSpc>
              <a:spcAft>
                <a:spcPts val="1000"/>
              </a:spcAft>
              <a:buFont typeface="Arial" panose="020B0604020202020204" pitchFamily="34" charset="0"/>
              <a:buChar char="•"/>
            </a:pPr>
            <a:r>
              <a:rPr lang="en-US" sz="2400" dirty="0"/>
              <a:t>Closely related to the notion of flawed correlations is the practice of data dredging.</a:t>
            </a:r>
          </a:p>
          <a:p>
            <a:pPr marL="342900" indent="-342900">
              <a:lnSpc>
                <a:spcPct val="95000"/>
              </a:lnSpc>
              <a:spcAft>
                <a:spcPts val="1000"/>
              </a:spcAft>
              <a:buFont typeface="Arial" panose="020B0604020202020204" pitchFamily="34" charset="0"/>
              <a:buChar char="•"/>
            </a:pPr>
            <a:r>
              <a:rPr lang="en-US" sz="2400" dirty="0"/>
              <a:t>This is the analysis of vast quantities of data, without a purposeful hypothesis, with the intention of discovering unexpected relationships.</a:t>
            </a:r>
          </a:p>
          <a:p>
            <a:pPr marL="342900" indent="-342900">
              <a:lnSpc>
                <a:spcPct val="95000"/>
              </a:lnSpc>
              <a:spcAft>
                <a:spcPts val="1000"/>
              </a:spcAft>
              <a:buFont typeface="Arial" panose="020B0604020202020204" pitchFamily="34" charset="0"/>
              <a:buChar char="•"/>
            </a:pPr>
            <a:r>
              <a:rPr lang="en-US" sz="2400" dirty="0"/>
              <a:t>This practice often leads to sensationalist stories that capture the imagination of the general public since they contain such unexpected results.</a:t>
            </a:r>
          </a:p>
          <a:p>
            <a:pPr marL="342900" indent="-342900">
              <a:lnSpc>
                <a:spcPct val="95000"/>
              </a:lnSpc>
              <a:spcAft>
                <a:spcPts val="1000"/>
              </a:spcAft>
              <a:buFont typeface="Arial" panose="020B0604020202020204" pitchFamily="34" charset="0"/>
              <a:buChar char="•"/>
            </a:pPr>
            <a:r>
              <a:rPr lang="en-US" sz="2400" dirty="0"/>
              <a:t>These studies are usually contradicted by other more reputable studies, or even by similarly flawed studies, which identify equally strange, albeit </a:t>
            </a:r>
            <a:br>
              <a:rPr lang="en-US" sz="2400" dirty="0"/>
            </a:br>
            <a:r>
              <a:rPr lang="en-US" sz="2400" dirty="0"/>
              <a:t>contradictory, correlations. </a:t>
            </a:r>
          </a:p>
        </p:txBody>
      </p:sp>
      <p:sp>
        <p:nvSpPr>
          <p:cNvPr id="8" name="Title 1">
            <a:extLst>
              <a:ext uri="{FF2B5EF4-FFF2-40B4-BE49-F238E27FC236}">
                <a16:creationId xmlns="" xmlns:a16="http://schemas.microsoft.com/office/drawing/2014/main" id="{EF8DE919-1A1A-4648-A193-C97580BA2A4A}"/>
              </a:ext>
            </a:extLst>
          </p:cNvPr>
          <p:cNvSpPr txBox="1">
            <a:spLocks/>
          </p:cNvSpPr>
          <p:nvPr/>
        </p:nvSpPr>
        <p:spPr>
          <a:xfrm>
            <a:off x="457200" y="900000"/>
            <a:ext cx="5831339" cy="56997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dirty="0">
                <a:latin typeface="+mn-lt"/>
              </a:rPr>
              <a:t>Data dredging</a:t>
            </a:r>
            <a:endParaRPr lang="en-US" sz="3600" dirty="0"/>
          </a:p>
        </p:txBody>
      </p:sp>
    </p:spTree>
    <p:extLst>
      <p:ext uri="{BB962C8B-B14F-4D97-AF65-F5344CB8AC3E}">
        <p14:creationId xmlns:p14="http://schemas.microsoft.com/office/powerpoint/2010/main" val="2794194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8" name="Title 1">
            <a:extLst>
              <a:ext uri="{FF2B5EF4-FFF2-40B4-BE49-F238E27FC236}">
                <a16:creationId xmlns="" xmlns:a16="http://schemas.microsoft.com/office/drawing/2014/main" id="{51E989E0-9B2D-4668-BC71-AD8DA7E2A054}"/>
              </a:ext>
            </a:extLst>
          </p:cNvPr>
          <p:cNvSpPr txBox="1">
            <a:spLocks/>
          </p:cNvSpPr>
          <p:nvPr/>
        </p:nvSpPr>
        <p:spPr>
          <a:xfrm>
            <a:off x="457200" y="900000"/>
            <a:ext cx="3235036" cy="61834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dirty="0">
                <a:latin typeface="+mn-lt"/>
              </a:rPr>
              <a:t>Biased sampling</a:t>
            </a:r>
          </a:p>
        </p:txBody>
      </p:sp>
      <p:sp>
        <p:nvSpPr>
          <p:cNvPr id="10" name="Content Placeholder 2">
            <a:extLst>
              <a:ext uri="{FF2B5EF4-FFF2-40B4-BE49-F238E27FC236}">
                <a16:creationId xmlns="" xmlns:a16="http://schemas.microsoft.com/office/drawing/2014/main" id="{7044D2CB-72FF-4412-85A8-218F33CBA6E5}"/>
              </a:ext>
            </a:extLst>
          </p:cNvPr>
          <p:cNvSpPr txBox="1">
            <a:spLocks/>
          </p:cNvSpPr>
          <p:nvPr/>
        </p:nvSpPr>
        <p:spPr>
          <a:xfrm>
            <a:off x="540000" y="1620000"/>
            <a:ext cx="8265138" cy="4054065"/>
          </a:xfrm>
          <a:prstGeom prst="rect">
            <a:avLst/>
          </a:prstGeom>
        </p:spPr>
        <p:txBody>
          <a:bodyPr vert="horz" lIns="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lgn="l">
              <a:lnSpc>
                <a:spcPct val="110000"/>
              </a:lnSpc>
              <a:spcBef>
                <a:spcPts val="0"/>
              </a:spcBef>
              <a:spcAft>
                <a:spcPts val="1600"/>
              </a:spcAft>
              <a:buFont typeface="Arial" panose="020B0604020202020204" pitchFamily="34" charset="0"/>
              <a:buChar char="•"/>
            </a:pPr>
            <a:r>
              <a:rPr lang="en-US" dirty="0"/>
              <a:t>Statistical results may be unable to provide any useful conclusions if the sample used is not representative of the entire population in question.</a:t>
            </a:r>
          </a:p>
          <a:p>
            <a:pPr marL="457200" indent="-457200" algn="l">
              <a:lnSpc>
                <a:spcPct val="110000"/>
              </a:lnSpc>
              <a:spcBef>
                <a:spcPts val="0"/>
              </a:spcBef>
              <a:spcAft>
                <a:spcPts val="1600"/>
              </a:spcAft>
              <a:buFont typeface="Arial" panose="020B0604020202020204" pitchFamily="34" charset="0"/>
              <a:buChar char="•"/>
            </a:pPr>
            <a:r>
              <a:rPr lang="en-US" dirty="0"/>
              <a:t>For example, on the night of the 1948 US election the </a:t>
            </a:r>
            <a:r>
              <a:rPr lang="en-US" i="1" dirty="0"/>
              <a:t>Chicago Tribune </a:t>
            </a:r>
            <a:r>
              <a:rPr lang="en-US" dirty="0"/>
              <a:t>published a headline declaring that Thomas Dewey had defeated Harry Truman, based on a telephone poll which indicated that would be the result. What they failed to take into account was the fact that, at this time, telephones were typically only owned by wealthier families; therefore, their sample was not representative of </a:t>
            </a:r>
            <a:br>
              <a:rPr lang="en-US" dirty="0"/>
            </a:br>
            <a:r>
              <a:rPr lang="en-US" dirty="0"/>
              <a:t>the entire population. </a:t>
            </a:r>
          </a:p>
        </p:txBody>
      </p:sp>
    </p:spTree>
    <p:extLst>
      <p:ext uri="{BB962C8B-B14F-4D97-AF65-F5344CB8AC3E}">
        <p14:creationId xmlns:p14="http://schemas.microsoft.com/office/powerpoint/2010/main" val="1851379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13" name="Title 1">
            <a:extLst>
              <a:ext uri="{FF2B5EF4-FFF2-40B4-BE49-F238E27FC236}">
                <a16:creationId xmlns="" xmlns:a16="http://schemas.microsoft.com/office/drawing/2014/main" id="{C8927FDE-4E27-4663-97F0-9E4297108A8D}"/>
              </a:ext>
            </a:extLst>
          </p:cNvPr>
          <p:cNvSpPr txBox="1">
            <a:spLocks/>
          </p:cNvSpPr>
          <p:nvPr/>
        </p:nvSpPr>
        <p:spPr>
          <a:xfrm>
            <a:off x="457200" y="900000"/>
            <a:ext cx="4098175" cy="54610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dirty="0">
                <a:latin typeface="+mn-lt"/>
              </a:rPr>
              <a:t>Misleading visuals </a:t>
            </a:r>
          </a:p>
        </p:txBody>
      </p:sp>
      <p:sp>
        <p:nvSpPr>
          <p:cNvPr id="14" name="Content Placeholder 2">
            <a:extLst>
              <a:ext uri="{FF2B5EF4-FFF2-40B4-BE49-F238E27FC236}">
                <a16:creationId xmlns="" xmlns:a16="http://schemas.microsoft.com/office/drawing/2014/main" id="{226FD03F-102E-47C0-93CC-EC14CF2CAE53}"/>
              </a:ext>
            </a:extLst>
          </p:cNvPr>
          <p:cNvSpPr txBox="1">
            <a:spLocks/>
          </p:cNvSpPr>
          <p:nvPr/>
        </p:nvSpPr>
        <p:spPr>
          <a:xfrm>
            <a:off x="540000" y="1620000"/>
            <a:ext cx="8213877" cy="2431396"/>
          </a:xfrm>
          <a:prstGeom prst="rect">
            <a:avLst/>
          </a:prstGeom>
        </p:spPr>
        <p:txBody>
          <a:bodyPr vert="horz" lIns="0" tIns="45720" rIns="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00000"/>
              </a:lnSpc>
              <a:spcBef>
                <a:spcPts val="0"/>
              </a:spcBef>
              <a:spcAft>
                <a:spcPts val="1600"/>
              </a:spcAft>
              <a:buFont typeface="Arial"/>
              <a:buChar char="•"/>
            </a:pPr>
            <a:r>
              <a:rPr lang="en-GB" dirty="0"/>
              <a:t>In addition to the ways in which data is collected and interpreted, the ways in which it is presented can also be misleading. </a:t>
            </a:r>
          </a:p>
          <a:p>
            <a:pPr marL="342900" indent="-342900" algn="l">
              <a:lnSpc>
                <a:spcPct val="100000"/>
              </a:lnSpc>
              <a:spcBef>
                <a:spcPts val="0"/>
              </a:spcBef>
              <a:spcAft>
                <a:spcPts val="1600"/>
              </a:spcAft>
              <a:buFont typeface="Arial"/>
              <a:buChar char="•"/>
            </a:pPr>
            <a:r>
              <a:rPr lang="en-GB" dirty="0"/>
              <a:t>Watch this video to see some examples of misleading graphs:</a:t>
            </a:r>
          </a:p>
          <a:p>
            <a:pPr marL="354013" algn="l">
              <a:lnSpc>
                <a:spcPct val="100000"/>
              </a:lnSpc>
              <a:spcBef>
                <a:spcPts val="0"/>
              </a:spcBef>
              <a:spcAft>
                <a:spcPts val="1600"/>
              </a:spcAft>
            </a:pPr>
            <a:r>
              <a:rPr lang="en-GB" dirty="0">
                <a:hlinkClick r:id="rId4"/>
              </a:rPr>
              <a:t>www.youtube.com/watch?v=1F7gm_BG0iQ</a:t>
            </a:r>
            <a:endParaRPr lang="en-GB" dirty="0"/>
          </a:p>
        </p:txBody>
      </p:sp>
    </p:spTree>
    <p:extLst>
      <p:ext uri="{BB962C8B-B14F-4D97-AF65-F5344CB8AC3E}">
        <p14:creationId xmlns:p14="http://schemas.microsoft.com/office/powerpoint/2010/main" val="251318062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2223</TotalTime>
  <Words>711</Words>
  <Application>Microsoft Macintosh PowerPoint</Application>
  <PresentationFormat>On-screen Show (4:3)</PresentationFormat>
  <Paragraphs>61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Statistics and probability Misleading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and algebra</dc:title>
  <dc:creator>So-Shan Au</dc:creator>
  <cp:lastModifiedBy>Kate Gentles</cp:lastModifiedBy>
  <cp:revision>32</cp:revision>
  <dcterms:created xsi:type="dcterms:W3CDTF">2018-08-21T14:08:13Z</dcterms:created>
  <dcterms:modified xsi:type="dcterms:W3CDTF">2019-05-24T14:45:36Z</dcterms:modified>
</cp:coreProperties>
</file>