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Gentles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877AA3-625D-49CF-83D1-0FE594265215}" v="11" dt="2019-03-11T11:52:10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19" autoAdjust="0"/>
    <p:restoredTop sz="94660"/>
  </p:normalViewPr>
  <p:slideViewPr>
    <p:cSldViewPr snapToGrid="0">
      <p:cViewPr varScale="1">
        <p:scale>
          <a:sx n="87" d="100"/>
          <a:sy n="87" d="100"/>
        </p:scale>
        <p:origin x="701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C2877AA3-625D-49CF-83D1-0FE594265215}"/>
    <pc:docChg chg="modSld">
      <pc:chgData name="Andrew Coulson" userId="c8c65609029ae322" providerId="LiveId" clId="{C2877AA3-625D-49CF-83D1-0FE594265215}" dt="2019-03-20T14:57:41.052" v="1" actId="6549"/>
      <pc:docMkLst>
        <pc:docMk/>
      </pc:docMkLst>
      <pc:sldChg chg="modSp">
        <pc:chgData name="Andrew Coulson" userId="c8c65609029ae322" providerId="LiveId" clId="{C2877AA3-625D-49CF-83D1-0FE594265215}" dt="2019-03-20T14:56:39.500" v="0" actId="790"/>
        <pc:sldMkLst>
          <pc:docMk/>
          <pc:sldMk cId="4214131450" sldId="256"/>
        </pc:sldMkLst>
        <pc:spChg chg="mod">
          <ac:chgData name="Andrew Coulson" userId="c8c65609029ae322" providerId="LiveId" clId="{C2877AA3-625D-49CF-83D1-0FE594265215}" dt="2019-03-20T14:56:39.500" v="0" actId="790"/>
          <ac:spMkLst>
            <pc:docMk/>
            <pc:sldMk cId="4214131450" sldId="256"/>
            <ac:spMk id="2" creationId="{3FE3D89D-DA8D-4379-B0A2-7A629D27A1E3}"/>
          </ac:spMkLst>
        </pc:spChg>
      </pc:sldChg>
      <pc:sldChg chg="modSp">
        <pc:chgData name="Andrew Coulson" userId="c8c65609029ae322" providerId="LiveId" clId="{C2877AA3-625D-49CF-83D1-0FE594265215}" dt="2019-03-20T14:57:41.052" v="1" actId="6549"/>
        <pc:sldMkLst>
          <pc:docMk/>
          <pc:sldMk cId="1424861408" sldId="258"/>
        </pc:sldMkLst>
        <pc:spChg chg="mod">
          <ac:chgData name="Andrew Coulson" userId="c8c65609029ae322" providerId="LiveId" clId="{C2877AA3-625D-49CF-83D1-0FE594265215}" dt="2019-03-20T14:57:41.052" v="1" actId="6549"/>
          <ac:spMkLst>
            <pc:docMk/>
            <pc:sldMk cId="1424861408" sldId="258"/>
            <ac:spMk id="13" creationId="{984604A6-5B02-4380-A199-D1DF4077619E}"/>
          </ac:spMkLst>
        </pc:spChg>
      </pc:sldChg>
    </pc:docChg>
  </pc:docChgLst>
  <pc:docChgLst>
    <pc:chgData name="Andrew Coulson" userId="c8c65609029ae322" providerId="LiveId" clId="{972F81F5-FC3A-44BB-8142-14BDA22DD6AC}"/>
    <pc:docChg chg="undo custSel addSld modSld">
      <pc:chgData name="Andrew Coulson" userId="c8c65609029ae322" providerId="LiveId" clId="{972F81F5-FC3A-44BB-8142-14BDA22DD6AC}" dt="2019-03-11T11:53:17.485" v="679" actId="790"/>
      <pc:docMkLst>
        <pc:docMk/>
      </pc:docMkLst>
      <pc:sldChg chg="modSp">
        <pc:chgData name="Andrew Coulson" userId="c8c65609029ae322" providerId="LiveId" clId="{972F81F5-FC3A-44BB-8142-14BDA22DD6AC}" dt="2019-03-11T11:21:44.468" v="22" actId="1076"/>
        <pc:sldMkLst>
          <pc:docMk/>
          <pc:sldMk cId="4214131450" sldId="256"/>
        </pc:sldMkLst>
        <pc:spChg chg="mod">
          <ac:chgData name="Andrew Coulson" userId="c8c65609029ae322" providerId="LiveId" clId="{972F81F5-FC3A-44BB-8142-14BDA22DD6AC}" dt="2019-03-11T11:21:44.468" v="22" actId="1076"/>
          <ac:spMkLst>
            <pc:docMk/>
            <pc:sldMk cId="4214131450" sldId="256"/>
            <ac:spMk id="2" creationId="{3FE3D89D-DA8D-4379-B0A2-7A629D27A1E3}"/>
          </ac:spMkLst>
        </pc:spChg>
        <pc:picChg chg="mod">
          <ac:chgData name="Andrew Coulson" userId="c8c65609029ae322" providerId="LiveId" clId="{972F81F5-FC3A-44BB-8142-14BDA22DD6AC}" dt="2019-03-11T11:21:37.599" v="21" actId="1076"/>
          <ac:picMkLst>
            <pc:docMk/>
            <pc:sldMk cId="4214131450" sldId="256"/>
            <ac:picMk id="8" creationId="{79415122-302E-BA49-86F5-2E8C2F83CC1B}"/>
          </ac:picMkLst>
        </pc:picChg>
      </pc:sldChg>
      <pc:sldChg chg="addSp delSp modSp">
        <pc:chgData name="Andrew Coulson" userId="c8c65609029ae322" providerId="LiveId" clId="{972F81F5-FC3A-44BB-8142-14BDA22DD6AC}" dt="2019-03-11T11:43:06.140" v="390" actId="1076"/>
        <pc:sldMkLst>
          <pc:docMk/>
          <pc:sldMk cId="845748238" sldId="257"/>
        </pc:sldMkLst>
        <pc:spChg chg="add mod">
          <ac:chgData name="Andrew Coulson" userId="c8c65609029ae322" providerId="LiveId" clId="{972F81F5-FC3A-44BB-8142-14BDA22DD6AC}" dt="2019-03-11T11:43:06.140" v="390" actId="1076"/>
          <ac:spMkLst>
            <pc:docMk/>
            <pc:sldMk cId="845748238" sldId="257"/>
            <ac:spMk id="2" creationId="{0F7EBCBF-EE2E-4E71-96DC-7A885529B51F}"/>
          </ac:spMkLst>
        </pc:spChg>
        <pc:spChg chg="mod">
          <ac:chgData name="Andrew Coulson" userId="c8c65609029ae322" providerId="LiveId" clId="{972F81F5-FC3A-44BB-8142-14BDA22DD6AC}" dt="2019-03-11T11:34:23.469" v="356" actId="790"/>
          <ac:spMkLst>
            <pc:docMk/>
            <pc:sldMk cId="845748238" sldId="257"/>
            <ac:spMk id="8" creationId="{902C8917-C5DC-2A49-B9EA-3531A42AD8D0}"/>
          </ac:spMkLst>
        </pc:spChg>
        <pc:spChg chg="add mod">
          <ac:chgData name="Andrew Coulson" userId="c8c65609029ae322" providerId="LiveId" clId="{972F81F5-FC3A-44BB-8142-14BDA22DD6AC}" dt="2019-03-11T11:42:58.921" v="389" actId="1076"/>
          <ac:spMkLst>
            <pc:docMk/>
            <pc:sldMk cId="845748238" sldId="257"/>
            <ac:spMk id="11" creationId="{9927106F-525B-43D1-A052-A1D5AD853DAC}"/>
          </ac:spMkLst>
        </pc:spChg>
        <pc:picChg chg="del">
          <ac:chgData name="Andrew Coulson" userId="c8c65609029ae322" providerId="LiveId" clId="{972F81F5-FC3A-44BB-8142-14BDA22DD6AC}" dt="2019-03-11T11:33:35.119" v="350" actId="478"/>
          <ac:picMkLst>
            <pc:docMk/>
            <pc:sldMk cId="845748238" sldId="257"/>
            <ac:picMk id="3" creationId="{882E3B45-AB0B-4CEE-A742-A47AE10AF2FB}"/>
          </ac:picMkLst>
        </pc:picChg>
        <pc:picChg chg="del">
          <ac:chgData name="Andrew Coulson" userId="c8c65609029ae322" providerId="LiveId" clId="{972F81F5-FC3A-44BB-8142-14BDA22DD6AC}" dt="2019-03-11T11:33:35.853" v="351" actId="478"/>
          <ac:picMkLst>
            <pc:docMk/>
            <pc:sldMk cId="845748238" sldId="257"/>
            <ac:picMk id="5" creationId="{27946510-382D-4749-AF7A-F37FEC8F5771}"/>
          </ac:picMkLst>
        </pc:picChg>
      </pc:sldChg>
      <pc:sldChg chg="addSp delSp modSp">
        <pc:chgData name="Andrew Coulson" userId="c8c65609029ae322" providerId="LiveId" clId="{972F81F5-FC3A-44BB-8142-14BDA22DD6AC}" dt="2019-03-11T11:53:17.485" v="679" actId="790"/>
        <pc:sldMkLst>
          <pc:docMk/>
          <pc:sldMk cId="1424861408" sldId="258"/>
        </pc:sldMkLst>
        <pc:spChg chg="del">
          <ac:chgData name="Andrew Coulson" userId="c8c65609029ae322" providerId="LiveId" clId="{972F81F5-FC3A-44BB-8142-14BDA22DD6AC}" dt="2019-03-11T11:52:09.744" v="649" actId="478"/>
          <ac:spMkLst>
            <pc:docMk/>
            <pc:sldMk cId="1424861408" sldId="258"/>
            <ac:spMk id="8" creationId="{1E1F8A9B-8D4D-7C40-B4BE-01B3512F35EC}"/>
          </ac:spMkLst>
        </pc:spChg>
        <pc:spChg chg="add mod">
          <ac:chgData name="Andrew Coulson" userId="c8c65609029ae322" providerId="LiveId" clId="{972F81F5-FC3A-44BB-8142-14BDA22DD6AC}" dt="2019-03-11T11:52:30.319" v="659" actId="14100"/>
          <ac:spMkLst>
            <pc:docMk/>
            <pc:sldMk cId="1424861408" sldId="258"/>
            <ac:spMk id="10" creationId="{2DB1656F-5A18-466B-8B43-687A1D246AF7}"/>
          </ac:spMkLst>
        </pc:spChg>
        <pc:spChg chg="add mod">
          <ac:chgData name="Andrew Coulson" userId="c8c65609029ae322" providerId="LiveId" clId="{972F81F5-FC3A-44BB-8142-14BDA22DD6AC}" dt="2019-03-11T11:53:17.485" v="679" actId="790"/>
          <ac:spMkLst>
            <pc:docMk/>
            <pc:sldMk cId="1424861408" sldId="258"/>
            <ac:spMk id="13" creationId="{984604A6-5B02-4380-A199-D1DF4077619E}"/>
          </ac:spMkLst>
        </pc:spChg>
      </pc:sldChg>
      <pc:sldChg chg="addSp delSp modSp">
        <pc:chgData name="Andrew Coulson" userId="c8c65609029ae322" providerId="LiveId" clId="{972F81F5-FC3A-44BB-8142-14BDA22DD6AC}" dt="2019-03-11T11:23:44.996" v="48" actId="688"/>
        <pc:sldMkLst>
          <pc:docMk/>
          <pc:sldMk cId="1041524409" sldId="259"/>
        </pc:sldMkLst>
        <pc:spChg chg="mod">
          <ac:chgData name="Andrew Coulson" userId="c8c65609029ae322" providerId="LiveId" clId="{972F81F5-FC3A-44BB-8142-14BDA22DD6AC}" dt="2019-03-11T11:23:44.996" v="48" actId="688"/>
          <ac:spMkLst>
            <pc:docMk/>
            <pc:sldMk cId="1041524409" sldId="259"/>
            <ac:spMk id="2" creationId="{BBC5CD0E-6604-4240-9E1F-B9F182B8CD39}"/>
          </ac:spMkLst>
        </pc:spChg>
        <pc:spChg chg="del">
          <ac:chgData name="Andrew Coulson" userId="c8c65609029ae322" providerId="LiveId" clId="{972F81F5-FC3A-44BB-8142-14BDA22DD6AC}" dt="2019-03-11T11:21:56.799" v="23" actId="478"/>
          <ac:spMkLst>
            <pc:docMk/>
            <pc:sldMk cId="1041524409" sldId="259"/>
            <ac:spMk id="5" creationId="{9DA6E5A7-E325-D14A-B292-DF83A6FEE71C}"/>
          </ac:spMkLst>
        </pc:spChg>
        <pc:spChg chg="add mod">
          <ac:chgData name="Andrew Coulson" userId="c8c65609029ae322" providerId="LiveId" clId="{972F81F5-FC3A-44BB-8142-14BDA22DD6AC}" dt="2019-03-11T11:23:44.996" v="48" actId="688"/>
          <ac:spMkLst>
            <pc:docMk/>
            <pc:sldMk cId="1041524409" sldId="259"/>
            <ac:spMk id="7" creationId="{1D29F9F4-C9FA-4B8F-95AC-5D73D70C7942}"/>
          </ac:spMkLst>
        </pc:spChg>
        <pc:spChg chg="add mod">
          <ac:chgData name="Andrew Coulson" userId="c8c65609029ae322" providerId="LiveId" clId="{972F81F5-FC3A-44BB-8142-14BDA22DD6AC}" dt="2019-03-11T11:23:44.996" v="48" actId="688"/>
          <ac:spMkLst>
            <pc:docMk/>
            <pc:sldMk cId="1041524409" sldId="259"/>
            <ac:spMk id="11" creationId="{F443C5BD-49FD-488A-9A6F-00AE176366A4}"/>
          </ac:spMkLst>
        </pc:spChg>
        <pc:grpChg chg="mod">
          <ac:chgData name="Andrew Coulson" userId="c8c65609029ae322" providerId="LiveId" clId="{972F81F5-FC3A-44BB-8142-14BDA22DD6AC}" dt="2019-03-11T11:23:44.996" v="48" actId="688"/>
          <ac:grpSpMkLst>
            <pc:docMk/>
            <pc:sldMk cId="1041524409" sldId="259"/>
            <ac:grpSpMk id="8" creationId="{9A66B20C-F55C-B346-B560-CC46B8B15881}"/>
          </ac:grpSpMkLst>
        </pc:grpChg>
      </pc:sldChg>
      <pc:sldChg chg="addSp delSp modSp">
        <pc:chgData name="Andrew Coulson" userId="c8c65609029ae322" providerId="LiveId" clId="{972F81F5-FC3A-44BB-8142-14BDA22DD6AC}" dt="2019-03-11T11:33:16.540" v="349" actId="20577"/>
        <pc:sldMkLst>
          <pc:docMk/>
          <pc:sldMk cId="881706372" sldId="260"/>
        </pc:sldMkLst>
        <pc:spChg chg="add mod">
          <ac:chgData name="Andrew Coulson" userId="c8c65609029ae322" providerId="LiveId" clId="{972F81F5-FC3A-44BB-8142-14BDA22DD6AC}" dt="2019-03-11T11:32:29.877" v="285" actId="1076"/>
          <ac:spMkLst>
            <pc:docMk/>
            <pc:sldMk cId="881706372" sldId="260"/>
            <ac:spMk id="2" creationId="{5227D215-84CA-4F23-8579-1F461C180A54}"/>
          </ac:spMkLst>
        </pc:spChg>
        <pc:spChg chg="add mod">
          <ac:chgData name="Andrew Coulson" userId="c8c65609029ae322" providerId="LiveId" clId="{972F81F5-FC3A-44BB-8142-14BDA22DD6AC}" dt="2019-03-11T11:32:25.689" v="284" actId="1076"/>
          <ac:spMkLst>
            <pc:docMk/>
            <pc:sldMk cId="881706372" sldId="260"/>
            <ac:spMk id="3" creationId="{CC5B06C5-80DA-4BFE-B145-DBB8622FBC35}"/>
          </ac:spMkLst>
        </pc:spChg>
        <pc:spChg chg="add mod">
          <ac:chgData name="Andrew Coulson" userId="c8c65609029ae322" providerId="LiveId" clId="{972F81F5-FC3A-44BB-8142-14BDA22DD6AC}" dt="2019-03-11T11:33:16.540" v="349" actId="20577"/>
          <ac:spMkLst>
            <pc:docMk/>
            <pc:sldMk cId="881706372" sldId="260"/>
            <ac:spMk id="4" creationId="{A3A8A986-6C50-4611-B150-E1CD5D77E181}"/>
          </ac:spMkLst>
        </pc:spChg>
        <pc:spChg chg="del">
          <ac:chgData name="Andrew Coulson" userId="c8c65609029ae322" providerId="LiveId" clId="{972F81F5-FC3A-44BB-8142-14BDA22DD6AC}" dt="2019-03-11T11:24:39.387" v="49" actId="478"/>
          <ac:spMkLst>
            <pc:docMk/>
            <pc:sldMk cId="881706372" sldId="260"/>
            <ac:spMk id="8" creationId="{46CF2FD2-9121-8142-BC2E-49AEE5AE5CDB}"/>
          </ac:spMkLst>
        </pc:spChg>
        <pc:spChg chg="add mod">
          <ac:chgData name="Andrew Coulson" userId="c8c65609029ae322" providerId="LiveId" clId="{972F81F5-FC3A-44BB-8142-14BDA22DD6AC}" dt="2019-03-11T11:25:25.778" v="56" actId="14100"/>
          <ac:spMkLst>
            <pc:docMk/>
            <pc:sldMk cId="881706372" sldId="260"/>
            <ac:spMk id="9" creationId="{AA5DEA73-E214-4C97-A79D-F43B0E402069}"/>
          </ac:spMkLst>
        </pc:spChg>
      </pc:sldChg>
      <pc:sldChg chg="modSp add">
        <pc:chgData name="Andrew Coulson" userId="c8c65609029ae322" providerId="LiveId" clId="{972F81F5-FC3A-44BB-8142-14BDA22DD6AC}" dt="2019-03-11T11:47:38.355" v="648" actId="1076"/>
        <pc:sldMkLst>
          <pc:docMk/>
          <pc:sldMk cId="3756523559" sldId="261"/>
        </pc:sldMkLst>
        <pc:spChg chg="mod">
          <ac:chgData name="Andrew Coulson" userId="c8c65609029ae322" providerId="LiveId" clId="{972F81F5-FC3A-44BB-8142-14BDA22DD6AC}" dt="2019-03-11T11:47:03.089" v="533" actId="1076"/>
          <ac:spMkLst>
            <pc:docMk/>
            <pc:sldMk cId="3756523559" sldId="261"/>
            <ac:spMk id="2" creationId="{0F7EBCBF-EE2E-4E71-96DC-7A885529B51F}"/>
          </ac:spMkLst>
        </pc:spChg>
        <pc:spChg chg="mod">
          <ac:chgData name="Andrew Coulson" userId="c8c65609029ae322" providerId="LiveId" clId="{972F81F5-FC3A-44BB-8142-14BDA22DD6AC}" dt="2019-03-11T11:47:38.355" v="648" actId="1076"/>
          <ac:spMkLst>
            <pc:docMk/>
            <pc:sldMk cId="3756523559" sldId="261"/>
            <ac:spMk id="11" creationId="{9927106F-525B-43D1-A052-A1D5AD853DA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1833" y="3808324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Geometry and trigonometry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GB" sz="3200" dirty="0"/>
              <a:t>The four colour theorem </a:t>
            </a:r>
            <a:endParaRPr lang="en-GB" sz="405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GB" sz="210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GB" sz="2100" b="1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1D29F9F4-C9FA-4B8F-95AC-5D73D70C7942}"/>
              </a:ext>
            </a:extLst>
          </p:cNvPr>
          <p:cNvSpPr txBox="1">
            <a:spLocks/>
          </p:cNvSpPr>
          <p:nvPr/>
        </p:nvSpPr>
        <p:spPr>
          <a:xfrm>
            <a:off x="453967" y="978762"/>
            <a:ext cx="2771371" cy="6183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>
                <a:latin typeface="+mn-lt"/>
              </a:rPr>
              <a:t>Introduction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443C5BD-49FD-488A-9A6F-00AE176366A4}"/>
              </a:ext>
            </a:extLst>
          </p:cNvPr>
          <p:cNvSpPr txBox="1">
            <a:spLocks/>
          </p:cNvSpPr>
          <p:nvPr/>
        </p:nvSpPr>
        <p:spPr>
          <a:xfrm>
            <a:off x="453968" y="1825625"/>
            <a:ext cx="82323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dirty="0"/>
              <a:t>Imagine you are drawing a map of the world and want to colour it so that no two bordering countries are in the same colour.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dirty="0"/>
              <a:t>How many different colours will you need?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dirty="0"/>
              <a:t>It might surprise you to learn that, regardless of how the world is divided into countries, you will only ever need a maximum of four colours.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dirty="0"/>
              <a:t>This is known in mathematics as the four colour theorem.</a:t>
            </a:r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AA5DEA73-E214-4C97-A79D-F43B0E402069}"/>
              </a:ext>
            </a:extLst>
          </p:cNvPr>
          <p:cNvSpPr txBox="1">
            <a:spLocks/>
          </p:cNvSpPr>
          <p:nvPr/>
        </p:nvSpPr>
        <p:spPr>
          <a:xfrm>
            <a:off x="422564" y="861555"/>
            <a:ext cx="8533220" cy="9285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>
                <a:latin typeface="+mn-lt"/>
              </a:rPr>
              <a:t>Regions of the same colour can touch each other at corners, but cannot sit side-by-side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A8A986-6C50-4611-B150-E1CD5D77E181}"/>
              </a:ext>
            </a:extLst>
          </p:cNvPr>
          <p:cNvSpPr txBox="1"/>
          <p:nvPr/>
        </p:nvSpPr>
        <p:spPr>
          <a:xfrm>
            <a:off x="432263" y="4541037"/>
            <a:ext cx="45438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As the diagram on the right shows, three colours is not enough.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729" y="2416962"/>
            <a:ext cx="3821545" cy="1784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7728" y="1835726"/>
            <a:ext cx="3683000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2C8917-C5DC-2A49-B9EA-3531A42AD8D0}"/>
              </a:ext>
            </a:extLst>
          </p:cNvPr>
          <p:cNvSpPr txBox="1"/>
          <p:nvPr/>
        </p:nvSpPr>
        <p:spPr>
          <a:xfrm>
            <a:off x="453967" y="978762"/>
            <a:ext cx="861934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3600" dirty="0"/>
              <a:t>Can you colour these using only four colours?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45" y="1679633"/>
            <a:ext cx="3740727" cy="46010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059" y="1928091"/>
            <a:ext cx="3717798" cy="33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74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02C8917-C5DC-2A49-B9EA-3531A42AD8D0}"/>
              </a:ext>
            </a:extLst>
          </p:cNvPr>
          <p:cNvSpPr txBox="1"/>
          <p:nvPr/>
        </p:nvSpPr>
        <p:spPr>
          <a:xfrm>
            <a:off x="453967" y="978762"/>
            <a:ext cx="84032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3600" dirty="0"/>
              <a:t>Some further examples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637" y="1680739"/>
            <a:ext cx="3937000" cy="394138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33" y="1916546"/>
            <a:ext cx="4125057" cy="304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23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2DB1656F-5A18-466B-8B43-687A1D246AF7}"/>
              </a:ext>
            </a:extLst>
          </p:cNvPr>
          <p:cNvSpPr txBox="1">
            <a:spLocks/>
          </p:cNvSpPr>
          <p:nvPr/>
        </p:nvSpPr>
        <p:spPr>
          <a:xfrm>
            <a:off x="453967" y="885900"/>
            <a:ext cx="4390505" cy="7131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Easier than you think?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4604A6-5B02-4380-A199-D1DF4077619E}"/>
              </a:ext>
            </a:extLst>
          </p:cNvPr>
          <p:cNvSpPr txBox="1"/>
          <p:nvPr/>
        </p:nvSpPr>
        <p:spPr>
          <a:xfrm>
            <a:off x="453967" y="1825625"/>
            <a:ext cx="7828720" cy="3457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Although it appears fairly straightforward, the four-colour theorem was not proved until 1976. Even then it was only proven with the assistance of computers. </a:t>
            </a:r>
          </a:p>
          <a:p>
            <a:pPr marL="342900" indent="-342900"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At first, some mathematicians refused to accept the proof, since it was impossible for humans to check without using a computer. </a:t>
            </a:r>
          </a:p>
          <a:p>
            <a:pPr marL="342900" indent="-342900"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If a theorem is proved by computer, how can we claim to know that it is true?</a:t>
            </a:r>
          </a:p>
        </p:txBody>
      </p:sp>
    </p:spTree>
    <p:extLst>
      <p:ext uri="{BB962C8B-B14F-4D97-AF65-F5344CB8AC3E}">
        <p14:creationId xmlns:p14="http://schemas.microsoft.com/office/powerpoint/2010/main" val="1424861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795</TotalTime>
  <Words>230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Geometry and trigonometry The four colour theorem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Eleanor Miles</cp:lastModifiedBy>
  <cp:revision>36</cp:revision>
  <dcterms:created xsi:type="dcterms:W3CDTF">2018-08-21T14:08:13Z</dcterms:created>
  <dcterms:modified xsi:type="dcterms:W3CDTF">2019-06-27T16:56:36Z</dcterms:modified>
</cp:coreProperties>
</file>