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ngesInfos/changesInfo1.xml" ContentType="application/vnd.ms-powerpoint.changesinfo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1" r:id="rId3"/>
    <p:sldId id="262" r:id="rId4"/>
    <p:sldId id="263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Kate Gentles" initials="" lastIdx="3" clrIdx="0"/>
  <p:cmAuthor id="1" name="Huw Jones" initials="HJO" lastIdx="2" clrIdx="1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23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B14970A-82BA-45CF-B0CF-D5D8D172F67B}" v="65" dt="2019-03-19T11:07:34.38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5858" autoAdjust="0"/>
    <p:restoredTop sz="94660"/>
  </p:normalViewPr>
  <p:slideViewPr>
    <p:cSldViewPr snapToGrid="0">
      <p:cViewPr varScale="1">
        <p:scale>
          <a:sx n="102" d="100"/>
          <a:sy n="102" d="100"/>
        </p:scale>
        <p:origin x="-1696" y="-10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ableStyles" Target="tableStyles.xml"/><Relationship Id="rId12" Type="http://schemas.microsoft.com/office/2016/11/relationships/changesInfo" Target="changesInfos/changesInfo1.xml"/><Relationship Id="rId13" Type="http://schemas.microsoft.com/office/2015/10/relationships/revisionInfo" Target="revisionInfo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printerSettings" Target="printerSettings/printerSettings1.bin"/><Relationship Id="rId7" Type="http://schemas.openxmlformats.org/officeDocument/2006/relationships/commentAuthors" Target="commentAuthors.xml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ndrew Coulson" userId="c8c65609029ae322" providerId="LiveId" clId="{972F81F5-FC3A-44BB-8142-14BDA22DD6AC}"/>
    <pc:docChg chg="undo custSel delSld modSld">
      <pc:chgData name="Andrew Coulson" userId="c8c65609029ae322" providerId="LiveId" clId="{972F81F5-FC3A-44BB-8142-14BDA22DD6AC}" dt="2019-03-05T15:57:31.421" v="222" actId="14100"/>
      <pc:docMkLst>
        <pc:docMk/>
      </pc:docMkLst>
      <pc:sldChg chg="modSp">
        <pc:chgData name="Andrew Coulson" userId="c8c65609029ae322" providerId="LiveId" clId="{972F81F5-FC3A-44BB-8142-14BDA22DD6AC}" dt="2019-03-05T15:45:42.372" v="24" actId="1076"/>
        <pc:sldMkLst>
          <pc:docMk/>
          <pc:sldMk cId="4214131450" sldId="256"/>
        </pc:sldMkLst>
        <pc:spChg chg="mod">
          <ac:chgData name="Andrew Coulson" userId="c8c65609029ae322" providerId="LiveId" clId="{972F81F5-FC3A-44BB-8142-14BDA22DD6AC}" dt="2019-03-05T15:45:42.372" v="24" actId="1076"/>
          <ac:spMkLst>
            <pc:docMk/>
            <pc:sldMk cId="4214131450" sldId="256"/>
            <ac:spMk id="2" creationId="{3FE3D89D-DA8D-4379-B0A2-7A629D27A1E3}"/>
          </ac:spMkLst>
        </pc:spChg>
      </pc:sldChg>
      <pc:sldChg chg="addSp delSp modSp">
        <pc:chgData name="Andrew Coulson" userId="c8c65609029ae322" providerId="LiveId" clId="{972F81F5-FC3A-44BB-8142-14BDA22DD6AC}" dt="2019-03-05T15:57:31.421" v="222" actId="14100"/>
        <pc:sldMkLst>
          <pc:docMk/>
          <pc:sldMk cId="1424861408" sldId="258"/>
        </pc:sldMkLst>
        <pc:spChg chg="del">
          <ac:chgData name="Andrew Coulson" userId="c8c65609029ae322" providerId="LiveId" clId="{972F81F5-FC3A-44BB-8142-14BDA22DD6AC}" dt="2019-03-05T15:55:13.241" v="188" actId="478"/>
          <ac:spMkLst>
            <pc:docMk/>
            <pc:sldMk cId="1424861408" sldId="258"/>
            <ac:spMk id="8" creationId="{1E1F8A9B-8D4D-7C40-B4BE-01B3512F35EC}"/>
          </ac:spMkLst>
        </pc:spChg>
        <pc:spChg chg="add mod">
          <ac:chgData name="Andrew Coulson" userId="c8c65609029ae322" providerId="LiveId" clId="{972F81F5-FC3A-44BB-8142-14BDA22DD6AC}" dt="2019-03-05T15:56:37.547" v="213" actId="1076"/>
          <ac:spMkLst>
            <pc:docMk/>
            <pc:sldMk cId="1424861408" sldId="258"/>
            <ac:spMk id="10" creationId="{887DC596-21C8-4076-9196-D5DFCF1DB968}"/>
          </ac:spMkLst>
        </pc:spChg>
        <pc:spChg chg="add mod">
          <ac:chgData name="Andrew Coulson" userId="c8c65609029ae322" providerId="LiveId" clId="{972F81F5-FC3A-44BB-8142-14BDA22DD6AC}" dt="2019-03-05T15:57:31.421" v="222" actId="14100"/>
          <ac:spMkLst>
            <pc:docMk/>
            <pc:sldMk cId="1424861408" sldId="258"/>
            <ac:spMk id="13" creationId="{CE8E5289-C97A-435A-BD56-6CFC9826FAFB}"/>
          </ac:spMkLst>
        </pc:spChg>
      </pc:sldChg>
      <pc:sldChg chg="addSp modSp">
        <pc:chgData name="Andrew Coulson" userId="c8c65609029ae322" providerId="LiveId" clId="{972F81F5-FC3A-44BB-8142-14BDA22DD6AC}" dt="2019-03-05T15:50:35.627" v="65" actId="14100"/>
        <pc:sldMkLst>
          <pc:docMk/>
          <pc:sldMk cId="1041524409" sldId="259"/>
        </pc:sldMkLst>
        <pc:spChg chg="mod">
          <ac:chgData name="Andrew Coulson" userId="c8c65609029ae322" providerId="LiveId" clId="{972F81F5-FC3A-44BB-8142-14BDA22DD6AC}" dt="2019-03-05T15:50:35.627" v="65" actId="14100"/>
          <ac:spMkLst>
            <pc:docMk/>
            <pc:sldMk cId="1041524409" sldId="259"/>
            <ac:spMk id="5" creationId="{9DA6E5A7-E325-D14A-B292-DF83A6FEE71C}"/>
          </ac:spMkLst>
        </pc:spChg>
        <pc:spChg chg="add mod">
          <ac:chgData name="Andrew Coulson" userId="c8c65609029ae322" providerId="LiveId" clId="{972F81F5-FC3A-44BB-8142-14BDA22DD6AC}" dt="2019-03-05T15:47:34.797" v="43" actId="1076"/>
          <ac:spMkLst>
            <pc:docMk/>
            <pc:sldMk cId="1041524409" sldId="259"/>
            <ac:spMk id="7" creationId="{EF55F822-CB84-4C45-8169-85D485C418B9}"/>
          </ac:spMkLst>
        </pc:spChg>
      </pc:sldChg>
      <pc:sldChg chg="addSp delSp modSp">
        <pc:chgData name="Andrew Coulson" userId="c8c65609029ae322" providerId="LiveId" clId="{972F81F5-FC3A-44BB-8142-14BDA22DD6AC}" dt="2019-03-05T15:54:46.313" v="186"/>
        <pc:sldMkLst>
          <pc:docMk/>
          <pc:sldMk cId="881706372" sldId="260"/>
        </pc:sldMkLst>
        <pc:spChg chg="del">
          <ac:chgData name="Andrew Coulson" userId="c8c65609029ae322" providerId="LiveId" clId="{972F81F5-FC3A-44BB-8142-14BDA22DD6AC}" dt="2019-03-05T15:51:00.557" v="66" actId="478"/>
          <ac:spMkLst>
            <pc:docMk/>
            <pc:sldMk cId="881706372" sldId="260"/>
            <ac:spMk id="8" creationId="{46CF2FD2-9121-8142-BC2E-49AEE5AE5CDB}"/>
          </ac:spMkLst>
        </pc:spChg>
        <pc:spChg chg="add mod">
          <ac:chgData name="Andrew Coulson" userId="c8c65609029ae322" providerId="LiveId" clId="{972F81F5-FC3A-44BB-8142-14BDA22DD6AC}" dt="2019-03-05T15:54:46.313" v="186"/>
          <ac:spMkLst>
            <pc:docMk/>
            <pc:sldMk cId="881706372" sldId="260"/>
            <ac:spMk id="9" creationId="{A2E1422A-AFE7-439E-B628-7679C8DAA745}"/>
          </ac:spMkLst>
        </pc:spChg>
        <pc:spChg chg="add mod">
          <ac:chgData name="Andrew Coulson" userId="c8c65609029ae322" providerId="LiveId" clId="{972F81F5-FC3A-44BB-8142-14BDA22DD6AC}" dt="2019-03-05T15:51:39.804" v="77" actId="14100"/>
          <ac:spMkLst>
            <pc:docMk/>
            <pc:sldMk cId="881706372" sldId="260"/>
            <ac:spMk id="11" creationId="{60C11CB6-2084-4A94-97AA-6615AF80736D}"/>
          </ac:spMkLst>
        </pc:spChg>
      </pc:sldChg>
    </pc:docChg>
  </pc:docChgLst>
  <pc:docChgLst>
    <pc:chgData name="Andrew Coulson" userId="c8c65609029ae322" providerId="LiveId" clId="{DB14970A-82BA-45CF-B0CF-D5D8D172F67B}"/>
    <pc:docChg chg="modSld">
      <pc:chgData name="Andrew Coulson" userId="c8c65609029ae322" providerId="LiveId" clId="{DB14970A-82BA-45CF-B0CF-D5D8D172F67B}" dt="2019-03-19T11:12:31.454" v="25" actId="2711"/>
      <pc:docMkLst>
        <pc:docMk/>
      </pc:docMkLst>
      <pc:sldChg chg="modSp">
        <pc:chgData name="Andrew Coulson" userId="c8c65609029ae322" providerId="LiveId" clId="{DB14970A-82BA-45CF-B0CF-D5D8D172F67B}" dt="2019-03-19T11:07:43.495" v="22" actId="255"/>
        <pc:sldMkLst>
          <pc:docMk/>
          <pc:sldMk cId="4214131450" sldId="256"/>
        </pc:sldMkLst>
        <pc:spChg chg="mod">
          <ac:chgData name="Andrew Coulson" userId="c8c65609029ae322" providerId="LiveId" clId="{DB14970A-82BA-45CF-B0CF-D5D8D172F67B}" dt="2019-03-19T11:07:43.495" v="22" actId="255"/>
          <ac:spMkLst>
            <pc:docMk/>
            <pc:sldMk cId="4214131450" sldId="256"/>
            <ac:spMk id="2" creationId="{3FE3D89D-DA8D-4379-B0A2-7A629D27A1E3}"/>
          </ac:spMkLst>
        </pc:spChg>
      </pc:sldChg>
      <pc:sldChg chg="modSp">
        <pc:chgData name="Andrew Coulson" userId="c8c65609029ae322" providerId="LiveId" clId="{DB14970A-82BA-45CF-B0CF-D5D8D172F67B}" dt="2019-03-19T11:12:31.454" v="25" actId="2711"/>
        <pc:sldMkLst>
          <pc:docMk/>
          <pc:sldMk cId="1424861408" sldId="258"/>
        </pc:sldMkLst>
        <pc:spChg chg="mod">
          <ac:chgData name="Andrew Coulson" userId="c8c65609029ae322" providerId="LiveId" clId="{DB14970A-82BA-45CF-B0CF-D5D8D172F67B}" dt="2019-03-19T11:12:31.454" v="25" actId="2711"/>
          <ac:spMkLst>
            <pc:docMk/>
            <pc:sldMk cId="1424861408" sldId="258"/>
            <ac:spMk id="10" creationId="{887DC596-21C8-4076-9196-D5DFCF1DB968}"/>
          </ac:spMkLst>
        </pc:spChg>
      </pc:sldChg>
      <pc:sldChg chg="modSp">
        <pc:chgData name="Andrew Coulson" userId="c8c65609029ae322" providerId="LiveId" clId="{DB14970A-82BA-45CF-B0CF-D5D8D172F67B}" dt="2019-03-19T11:11:50.127" v="23" actId="2711"/>
        <pc:sldMkLst>
          <pc:docMk/>
          <pc:sldMk cId="1041524409" sldId="259"/>
        </pc:sldMkLst>
        <pc:spChg chg="mod">
          <ac:chgData name="Andrew Coulson" userId="c8c65609029ae322" providerId="LiveId" clId="{DB14970A-82BA-45CF-B0CF-D5D8D172F67B}" dt="2019-03-19T11:11:50.127" v="23" actId="2711"/>
          <ac:spMkLst>
            <pc:docMk/>
            <pc:sldMk cId="1041524409" sldId="259"/>
            <ac:spMk id="7" creationId="{EF55F822-CB84-4C45-8169-85D485C418B9}"/>
          </ac:spMkLst>
        </pc:spChg>
      </pc:sldChg>
      <pc:sldChg chg="modSp">
        <pc:chgData name="Andrew Coulson" userId="c8c65609029ae322" providerId="LiveId" clId="{DB14970A-82BA-45CF-B0CF-D5D8D172F67B}" dt="2019-03-19T11:12:17.421" v="24" actId="2711"/>
        <pc:sldMkLst>
          <pc:docMk/>
          <pc:sldMk cId="881706372" sldId="260"/>
        </pc:sldMkLst>
        <pc:spChg chg="mod">
          <ac:chgData name="Andrew Coulson" userId="c8c65609029ae322" providerId="LiveId" clId="{DB14970A-82BA-45CF-B0CF-D5D8D172F67B}" dt="2019-03-19T11:12:17.421" v="24" actId="2711"/>
          <ac:spMkLst>
            <pc:docMk/>
            <pc:sldMk cId="881706372" sldId="260"/>
            <ac:spMk id="11" creationId="{60C11CB6-2084-4A94-97AA-6615AF80736D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071FF-739A-4F6E-92E3-5B6873161283}" type="datetimeFigureOut">
              <a:rPr lang="en-GB" smtClean="0"/>
              <a:t>20/05/19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84B48-F84B-45C1-A829-19CC535B53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629056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071FF-739A-4F6E-92E3-5B6873161283}" type="datetimeFigureOut">
              <a:rPr lang="en-GB" smtClean="0"/>
              <a:t>20/05/19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84B48-F84B-45C1-A829-19CC535B53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575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071FF-739A-4F6E-92E3-5B6873161283}" type="datetimeFigureOut">
              <a:rPr lang="en-GB" smtClean="0"/>
              <a:t>20/05/19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84B48-F84B-45C1-A829-19CC535B53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308728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071FF-739A-4F6E-92E3-5B6873161283}" type="datetimeFigureOut">
              <a:rPr lang="en-GB" smtClean="0"/>
              <a:t>20/05/19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84B48-F84B-45C1-A829-19CC535B53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31246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071FF-739A-4F6E-92E3-5B6873161283}" type="datetimeFigureOut">
              <a:rPr lang="en-GB" smtClean="0"/>
              <a:t>20/05/19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84B48-F84B-45C1-A829-19CC535B53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701220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071FF-739A-4F6E-92E3-5B6873161283}" type="datetimeFigureOut">
              <a:rPr lang="en-GB" smtClean="0"/>
              <a:t>20/05/19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84B48-F84B-45C1-A829-19CC535B53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956773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071FF-739A-4F6E-92E3-5B6873161283}" type="datetimeFigureOut">
              <a:rPr lang="en-GB" smtClean="0"/>
              <a:t>20/05/19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84B48-F84B-45C1-A829-19CC535B53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82659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071FF-739A-4F6E-92E3-5B6873161283}" type="datetimeFigureOut">
              <a:rPr lang="en-GB" smtClean="0"/>
              <a:t>20/05/19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84B48-F84B-45C1-A829-19CC535B53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524497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071FF-739A-4F6E-92E3-5B6873161283}" type="datetimeFigureOut">
              <a:rPr lang="en-GB" smtClean="0"/>
              <a:t>20/05/19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84B48-F84B-45C1-A829-19CC535B53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451532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071FF-739A-4F6E-92E3-5B6873161283}" type="datetimeFigureOut">
              <a:rPr lang="en-GB" smtClean="0"/>
              <a:t>20/05/19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84B48-F84B-45C1-A829-19CC535B53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023204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071FF-739A-4F6E-92E3-5B6873161283}" type="datetimeFigureOut">
              <a:rPr lang="en-GB" smtClean="0"/>
              <a:t>20/05/19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84B48-F84B-45C1-A829-19CC535B53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87033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0071FF-739A-4F6E-92E3-5B6873161283}" type="datetimeFigureOut">
              <a:rPr lang="en-GB" smtClean="0"/>
              <a:t>20/05/19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C84B48-F84B-45C1-A829-19CC535B53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5928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Relationship Id="rId3" Type="http://schemas.openxmlformats.org/officeDocument/2006/relationships/image" Target="../media/image2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3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3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3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xmlns="" id="{79415122-302E-BA49-86F5-2E8C2F83CC1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9" y="0"/>
            <a:ext cx="9144000" cy="5498352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xmlns="" id="{7489E6EE-81A8-BB4A-B0CB-DDA4D84E621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618"/>
          <a:stretch/>
        </p:blipFill>
        <p:spPr>
          <a:xfrm>
            <a:off x="-8364" y="5345895"/>
            <a:ext cx="9162803" cy="150205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xmlns="" id="{3FE3D89D-DA8D-4379-B0A2-7A629D27A1E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13521" y="3808324"/>
            <a:ext cx="6858000" cy="1576552"/>
          </a:xfrm>
        </p:spPr>
        <p:txBody>
          <a:bodyPr lIns="0" tIns="0" rIns="0" bIns="0" anchor="t" anchorCtr="0">
            <a:noAutofit/>
          </a:bodyPr>
          <a:lstStyle/>
          <a:p>
            <a:pPr algn="l"/>
            <a:r>
              <a:rPr lang="en-GB" sz="4400" b="1" dirty="0">
                <a:solidFill>
                  <a:schemeClr val="accent5">
                    <a:lumMod val="60000"/>
                    <a:lumOff val="40000"/>
                  </a:schemeClr>
                </a:solidFill>
                <a:latin typeface="+mn-lt"/>
              </a:rPr>
              <a:t>Number and algebra</a:t>
            </a:r>
            <a:br>
              <a:rPr lang="en-GB" sz="4400" b="1" dirty="0">
                <a:solidFill>
                  <a:schemeClr val="accent5">
                    <a:lumMod val="60000"/>
                    <a:lumOff val="40000"/>
                  </a:schemeClr>
                </a:solidFill>
                <a:latin typeface="+mn-lt"/>
              </a:rPr>
            </a:br>
            <a:r>
              <a:rPr lang="en-GB" sz="3200" dirty="0"/>
              <a:t>Logarithms in chemistry</a:t>
            </a:r>
            <a:r>
              <a:rPr lang="en-GB" sz="4050" b="1" dirty="0">
                <a:solidFill>
                  <a:schemeClr val="accent6">
                    <a:lumMod val="50000"/>
                  </a:schemeClr>
                </a:solidFill>
                <a:latin typeface="+mn-lt"/>
              </a:rPr>
              <a:t/>
            </a:r>
            <a:br>
              <a:rPr lang="en-GB" sz="4050" b="1" dirty="0">
                <a:solidFill>
                  <a:schemeClr val="accent6">
                    <a:lumMod val="50000"/>
                  </a:schemeClr>
                </a:solidFill>
                <a:latin typeface="+mn-lt"/>
              </a:rPr>
            </a:br>
            <a:endParaRPr lang="en-GB" sz="4050" b="1" dirty="0">
              <a:solidFill>
                <a:schemeClr val="accent6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xmlns="" id="{93E72B22-8C9F-1D4C-9885-53685F833837}"/>
              </a:ext>
            </a:extLst>
          </p:cNvPr>
          <p:cNvSpPr txBox="1"/>
          <p:nvPr/>
        </p:nvSpPr>
        <p:spPr>
          <a:xfrm>
            <a:off x="245145" y="5877112"/>
            <a:ext cx="3601297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350" dirty="0"/>
              <a:t>© </a:t>
            </a:r>
            <a:r>
              <a:rPr lang="en-GB" sz="1350"/>
              <a:t>Huw Jones </a:t>
            </a:r>
            <a:r>
              <a:rPr lang="en-GB" sz="1350" dirty="0"/>
              <a:t>2019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A2904CDF-567E-EA4A-8F75-863B13599152}"/>
              </a:ext>
            </a:extLst>
          </p:cNvPr>
          <p:cNvSpPr txBox="1"/>
          <p:nvPr/>
        </p:nvSpPr>
        <p:spPr>
          <a:xfrm>
            <a:off x="1053389" y="2381461"/>
            <a:ext cx="7754112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3200" dirty="0">
                <a:solidFill>
                  <a:schemeClr val="bg1"/>
                </a:solidFill>
              </a:rPr>
              <a:t>APPLICATIONS AND INTERPRETATION </a:t>
            </a:r>
            <a:r>
              <a:rPr lang="en-US" sz="3200" b="1" dirty="0">
                <a:solidFill>
                  <a:schemeClr val="bg1"/>
                </a:solidFill>
              </a:rPr>
              <a:t>SL </a:t>
            </a:r>
            <a:r>
              <a:rPr lang="en-US" sz="3200" dirty="0">
                <a:solidFill>
                  <a:schemeClr val="bg1"/>
                </a:solidFill>
              </a:rPr>
              <a:t>&amp; </a:t>
            </a:r>
            <a:r>
              <a:rPr lang="en-US" sz="3200" b="1" dirty="0">
                <a:solidFill>
                  <a:schemeClr val="bg1"/>
                </a:solidFill>
              </a:rPr>
              <a:t>HL</a:t>
            </a:r>
          </a:p>
        </p:txBody>
      </p:sp>
    </p:spTree>
    <p:extLst>
      <p:ext uri="{BB962C8B-B14F-4D97-AF65-F5344CB8AC3E}">
        <p14:creationId xmlns:p14="http://schemas.microsoft.com/office/powerpoint/2010/main" val="42141314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8A5C1D7B-BDAD-1B4E-AB5C-4EA1DC4E9483}"/>
              </a:ext>
            </a:extLst>
          </p:cNvPr>
          <p:cNvSpPr/>
          <p:nvPr/>
        </p:nvSpPr>
        <p:spPr>
          <a:xfrm>
            <a:off x="6179" y="0"/>
            <a:ext cx="9144000" cy="711926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contourW="12700">
              <a:contourClr>
                <a:schemeClr val="bg1"/>
              </a:contourClr>
            </a:sp3d>
          </a:bodyPr>
          <a:lstStyle/>
          <a:p>
            <a:pPr marL="405000" defTabSz="2700000">
              <a:tabLst>
                <a:tab pos="8370000" algn="r"/>
              </a:tabLst>
            </a:pPr>
            <a:r>
              <a:rPr lang="en-US" sz="2100" dirty="0">
                <a:solidFill>
                  <a:schemeClr val="bg1"/>
                </a:solidFill>
              </a:rPr>
              <a:t>Mathematics for the IB Diploma  	APPLICATIONS AND INTERPRETATION </a:t>
            </a:r>
            <a:r>
              <a:rPr lang="en-US" sz="2100" b="1" dirty="0">
                <a:solidFill>
                  <a:schemeClr val="bg1"/>
                </a:solidFill>
              </a:rPr>
              <a:t>SL &amp; HL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1E1F8A9B-8D4D-7C40-B4BE-01B3512F35EC}"/>
              </a:ext>
            </a:extLst>
          </p:cNvPr>
          <p:cNvSpPr txBox="1"/>
          <p:nvPr/>
        </p:nvSpPr>
        <p:spPr>
          <a:xfrm>
            <a:off x="582850" y="968638"/>
            <a:ext cx="7511739" cy="648512"/>
          </a:xfrm>
          <a:prstGeom prst="rect">
            <a:avLst/>
          </a:prstGeom>
          <a:noFill/>
        </p:spPr>
        <p:txBody>
          <a:bodyPr wrap="square" lIns="108000" tIns="46800" rIns="108000" bIns="46800" rtlCol="0">
            <a:spAutoFit/>
          </a:bodyPr>
          <a:lstStyle/>
          <a:p>
            <a:pPr>
              <a:spcBef>
                <a:spcPts val="600"/>
              </a:spcBef>
            </a:pPr>
            <a:r>
              <a:rPr lang="en-US" sz="3600" dirty="0"/>
              <a:t>Acidity</a:t>
            </a:r>
            <a:endParaRPr lang="en-GB" sz="3600" dirty="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xmlns="" id="{68DB0919-F64E-9B42-B7E4-CA88DC0C6985}"/>
              </a:ext>
            </a:extLst>
          </p:cNvPr>
          <p:cNvGrpSpPr/>
          <p:nvPr/>
        </p:nvGrpSpPr>
        <p:grpSpPr>
          <a:xfrm>
            <a:off x="0" y="5446776"/>
            <a:ext cx="9144000" cy="1411224"/>
            <a:chOff x="0" y="5446776"/>
            <a:chExt cx="9144000" cy="1411224"/>
          </a:xfrm>
        </p:grpSpPr>
        <p:pic>
          <p:nvPicPr>
            <p:cNvPr id="11" name="Picture 10" descr="EDU_PPT_Tab.png">
              <a:extLst>
                <a:ext uri="{FF2B5EF4-FFF2-40B4-BE49-F238E27FC236}">
                  <a16:creationId xmlns:a16="http://schemas.microsoft.com/office/drawing/2014/main" xmlns="" id="{A4EEB2C1-377B-8646-8196-AE0BF29A957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5446776"/>
              <a:ext cx="9144000" cy="1411224"/>
            </a:xfrm>
            <a:prstGeom prst="rect">
              <a:avLst/>
            </a:prstGeom>
            <a:effectLst>
              <a:outerShdw blurRad="152400" dist="38100" dir="14100000" algn="tl" rotWithShape="0">
                <a:srgbClr val="000000">
                  <a:alpha val="20000"/>
                </a:srgbClr>
              </a:outerShdw>
            </a:effectLst>
          </p:spPr>
        </p:pic>
        <p:pic>
          <p:nvPicPr>
            <p:cNvPr id="12" name="Picture 11" descr="EDU_INT_CMYK_Land.jpg">
              <a:extLst>
                <a:ext uri="{FF2B5EF4-FFF2-40B4-BE49-F238E27FC236}">
                  <a16:creationId xmlns:a16="http://schemas.microsoft.com/office/drawing/2014/main" xmlns="" id="{56B48511-E9AD-EA4C-BC39-30FB94C2518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669539" y="5918932"/>
              <a:ext cx="2018163" cy="649071"/>
            </a:xfrm>
            <a:prstGeom prst="rect">
              <a:avLst/>
            </a:prstGeom>
          </p:spPr>
        </p:pic>
      </p:grp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xmlns="" id="{A6D27166-A53E-44EF-B38F-CE529A768BBB}"/>
              </a:ext>
            </a:extLst>
          </p:cNvPr>
          <p:cNvSpPr txBox="1">
            <a:spLocks/>
          </p:cNvSpPr>
          <p:nvPr/>
        </p:nvSpPr>
        <p:spPr>
          <a:xfrm>
            <a:off x="540000" y="1800000"/>
            <a:ext cx="6867698" cy="409637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/>
              <a:t>We have all used the term pH in our school career.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/>
              <a:t>Its formal definition is:</a:t>
            </a:r>
          </a:p>
          <a:p>
            <a:pPr algn="l"/>
            <a:r>
              <a:rPr lang="en-US" dirty="0"/>
              <a:t>	pH = −log</a:t>
            </a:r>
            <a:r>
              <a:rPr lang="en-US" baseline="-25000" dirty="0"/>
              <a:t>10</a:t>
            </a:r>
            <a:r>
              <a:rPr lang="en-US" dirty="0"/>
              <a:t>([H</a:t>
            </a:r>
            <a:r>
              <a:rPr lang="en-US" baseline="30000" dirty="0"/>
              <a:t>+</a:t>
            </a:r>
            <a:r>
              <a:rPr lang="en-US" dirty="0"/>
              <a:t>]/</a:t>
            </a:r>
            <a:r>
              <a:rPr lang="en-US" dirty="0" err="1"/>
              <a:t>mol</a:t>
            </a:r>
            <a:r>
              <a:rPr lang="en-US" dirty="0"/>
              <a:t> dm</a:t>
            </a:r>
            <a:r>
              <a:rPr lang="en-US" baseline="30000" dirty="0"/>
              <a:t>−3</a:t>
            </a:r>
            <a:r>
              <a:rPr lang="en-US" dirty="0"/>
              <a:t>)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/>
              <a:t>where H</a:t>
            </a:r>
            <a:r>
              <a:rPr lang="en-US" baseline="30000" dirty="0"/>
              <a:t>+</a:t>
            </a:r>
            <a:r>
              <a:rPr lang="en-US" dirty="0"/>
              <a:t> is the concentration and </a:t>
            </a:r>
            <a:r>
              <a:rPr lang="en-US" dirty="0" err="1"/>
              <a:t>mol</a:t>
            </a:r>
            <a:r>
              <a:rPr lang="en-US" dirty="0"/>
              <a:t> dm</a:t>
            </a:r>
            <a:r>
              <a:rPr lang="en-US" baseline="30000" dirty="0"/>
              <a:t>−3</a:t>
            </a:r>
            <a:r>
              <a:rPr lang="en-US" dirty="0"/>
              <a:t> are the units of concentration, thus giving us the log of a dimensionless quantity.</a:t>
            </a:r>
            <a:endParaRPr lang="en-US" baseline="30000" dirty="0"/>
          </a:p>
          <a:p>
            <a:pPr algn="l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10506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8A5C1D7B-BDAD-1B4E-AB5C-4EA1DC4E9483}"/>
              </a:ext>
            </a:extLst>
          </p:cNvPr>
          <p:cNvSpPr/>
          <p:nvPr/>
        </p:nvSpPr>
        <p:spPr>
          <a:xfrm>
            <a:off x="6179" y="0"/>
            <a:ext cx="9144000" cy="711926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contourW="12700">
              <a:contourClr>
                <a:schemeClr val="bg1"/>
              </a:contourClr>
            </a:sp3d>
          </a:bodyPr>
          <a:lstStyle/>
          <a:p>
            <a:pPr marL="405000" defTabSz="2700000">
              <a:tabLst>
                <a:tab pos="8370000" algn="r"/>
              </a:tabLst>
            </a:pPr>
            <a:r>
              <a:rPr lang="en-US" sz="2100" dirty="0">
                <a:solidFill>
                  <a:schemeClr val="bg1"/>
                </a:solidFill>
              </a:rPr>
              <a:t>Mathematics for the IB Diploma  	APPLICATIONS AND INTERPRETATION </a:t>
            </a:r>
            <a:r>
              <a:rPr lang="en-US" sz="2100" b="1" dirty="0">
                <a:solidFill>
                  <a:schemeClr val="bg1"/>
                </a:solidFill>
              </a:rPr>
              <a:t>SL &amp; HL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1E1F8A9B-8D4D-7C40-B4BE-01B3512F35EC}"/>
              </a:ext>
            </a:extLst>
          </p:cNvPr>
          <p:cNvSpPr txBox="1"/>
          <p:nvPr/>
        </p:nvSpPr>
        <p:spPr>
          <a:xfrm>
            <a:off x="582850" y="968638"/>
            <a:ext cx="7511739" cy="648512"/>
          </a:xfrm>
          <a:prstGeom prst="rect">
            <a:avLst/>
          </a:prstGeom>
          <a:noFill/>
        </p:spPr>
        <p:txBody>
          <a:bodyPr wrap="square" lIns="108000" tIns="46800" rIns="108000" bIns="46800" rtlCol="0">
            <a:spAutoFit/>
          </a:bodyPr>
          <a:lstStyle/>
          <a:p>
            <a:pPr>
              <a:spcBef>
                <a:spcPts val="600"/>
              </a:spcBef>
            </a:pPr>
            <a:r>
              <a:rPr lang="en-US" sz="3600" dirty="0"/>
              <a:t>Acidity</a:t>
            </a:r>
            <a:endParaRPr lang="en-GB" sz="3600" dirty="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xmlns="" id="{68DB0919-F64E-9B42-B7E4-CA88DC0C6985}"/>
              </a:ext>
            </a:extLst>
          </p:cNvPr>
          <p:cNvGrpSpPr/>
          <p:nvPr/>
        </p:nvGrpSpPr>
        <p:grpSpPr>
          <a:xfrm>
            <a:off x="0" y="5446776"/>
            <a:ext cx="9144000" cy="1411224"/>
            <a:chOff x="0" y="5446776"/>
            <a:chExt cx="9144000" cy="1411224"/>
          </a:xfrm>
        </p:grpSpPr>
        <p:pic>
          <p:nvPicPr>
            <p:cNvPr id="11" name="Picture 10" descr="EDU_PPT_Tab.png">
              <a:extLst>
                <a:ext uri="{FF2B5EF4-FFF2-40B4-BE49-F238E27FC236}">
                  <a16:creationId xmlns:a16="http://schemas.microsoft.com/office/drawing/2014/main" xmlns="" id="{A4EEB2C1-377B-8646-8196-AE0BF29A957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5446776"/>
              <a:ext cx="9144000" cy="1411224"/>
            </a:xfrm>
            <a:prstGeom prst="rect">
              <a:avLst/>
            </a:prstGeom>
            <a:effectLst>
              <a:outerShdw blurRad="152400" dist="38100" dir="14100000" algn="tl" rotWithShape="0">
                <a:srgbClr val="000000">
                  <a:alpha val="20000"/>
                </a:srgbClr>
              </a:outerShdw>
            </a:effectLst>
          </p:spPr>
        </p:pic>
        <p:pic>
          <p:nvPicPr>
            <p:cNvPr id="12" name="Picture 11" descr="EDU_INT_CMYK_Land.jpg">
              <a:extLst>
                <a:ext uri="{FF2B5EF4-FFF2-40B4-BE49-F238E27FC236}">
                  <a16:creationId xmlns:a16="http://schemas.microsoft.com/office/drawing/2014/main" xmlns="" id="{56B48511-E9AD-EA4C-BC39-30FB94C2518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669539" y="5918932"/>
              <a:ext cx="2018163" cy="649071"/>
            </a:xfrm>
            <a:prstGeom prst="rect">
              <a:avLst/>
            </a:prstGeom>
          </p:spPr>
        </p:pic>
      </p:grp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xmlns="" id="{A6D27166-A53E-44EF-B38F-CE529A768BBB}"/>
              </a:ext>
            </a:extLst>
          </p:cNvPr>
          <p:cNvSpPr txBox="1">
            <a:spLocks/>
          </p:cNvSpPr>
          <p:nvPr/>
        </p:nvSpPr>
        <p:spPr>
          <a:xfrm>
            <a:off x="540000" y="1800000"/>
            <a:ext cx="6867698" cy="409637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/>
              <a:t>Consider if [H</a:t>
            </a:r>
            <a:r>
              <a:rPr lang="en-US" baseline="30000" dirty="0"/>
              <a:t>+</a:t>
            </a:r>
            <a:r>
              <a:rPr lang="en-US" dirty="0"/>
              <a:t>] = 0.1 </a:t>
            </a:r>
            <a:r>
              <a:rPr lang="en-US" dirty="0" err="1"/>
              <a:t>mol</a:t>
            </a:r>
            <a:r>
              <a:rPr lang="en-US" dirty="0"/>
              <a:t> dm</a:t>
            </a:r>
            <a:r>
              <a:rPr lang="en-US" baseline="30000" dirty="0"/>
              <a:t>−3</a:t>
            </a:r>
            <a:r>
              <a:rPr lang="en-US" dirty="0"/>
              <a:t>.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/>
              <a:t>Then we would have:</a:t>
            </a:r>
          </a:p>
          <a:p>
            <a:pPr algn="l"/>
            <a:r>
              <a:rPr lang="en-US" dirty="0"/>
              <a:t>	pH = −log</a:t>
            </a:r>
            <a:r>
              <a:rPr lang="en-US" baseline="-25000" dirty="0"/>
              <a:t>10</a:t>
            </a:r>
            <a:r>
              <a:rPr lang="en-US" dirty="0"/>
              <a:t>(0.1)</a:t>
            </a:r>
          </a:p>
          <a:p>
            <a:pPr algn="l"/>
            <a:r>
              <a:rPr lang="en-US" dirty="0"/>
              <a:t>	pH = −log</a:t>
            </a:r>
            <a:r>
              <a:rPr lang="en-US" baseline="-25000" dirty="0"/>
              <a:t>10</a:t>
            </a:r>
            <a:r>
              <a:rPr lang="en-US" dirty="0"/>
              <a:t>(10</a:t>
            </a:r>
            <a:r>
              <a:rPr lang="en-US" baseline="30000" dirty="0"/>
              <a:t>−1</a:t>
            </a:r>
            <a:r>
              <a:rPr lang="en-US" dirty="0"/>
              <a:t>)</a:t>
            </a:r>
          </a:p>
          <a:p>
            <a:pPr algn="l"/>
            <a:r>
              <a:rPr lang="en-US" dirty="0"/>
              <a:t>	pH = −(−1)</a:t>
            </a:r>
          </a:p>
          <a:p>
            <a:pPr algn="l"/>
            <a:r>
              <a:rPr lang="en-US" dirty="0"/>
              <a:t>	pH = 1</a:t>
            </a:r>
          </a:p>
        </p:txBody>
      </p:sp>
    </p:spTree>
    <p:extLst>
      <p:ext uri="{BB962C8B-B14F-4D97-AF65-F5344CB8AC3E}">
        <p14:creationId xmlns:p14="http://schemas.microsoft.com/office/powerpoint/2010/main" val="31854666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8A5C1D7B-BDAD-1B4E-AB5C-4EA1DC4E9483}"/>
              </a:ext>
            </a:extLst>
          </p:cNvPr>
          <p:cNvSpPr/>
          <p:nvPr/>
        </p:nvSpPr>
        <p:spPr>
          <a:xfrm>
            <a:off x="6179" y="0"/>
            <a:ext cx="9144000" cy="711926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contourW="12700">
              <a:contourClr>
                <a:schemeClr val="bg1"/>
              </a:contourClr>
            </a:sp3d>
          </a:bodyPr>
          <a:lstStyle/>
          <a:p>
            <a:pPr marL="405000" defTabSz="2700000">
              <a:tabLst>
                <a:tab pos="8370000" algn="r"/>
              </a:tabLst>
            </a:pPr>
            <a:r>
              <a:rPr lang="en-US" sz="2100" dirty="0">
                <a:solidFill>
                  <a:schemeClr val="bg1"/>
                </a:solidFill>
              </a:rPr>
              <a:t>Mathematics for the IB Diploma  	APPLICATIONS AND INTERPRETATION </a:t>
            </a:r>
            <a:r>
              <a:rPr lang="en-US" sz="2100" b="1" dirty="0">
                <a:solidFill>
                  <a:schemeClr val="bg1"/>
                </a:solidFill>
              </a:rPr>
              <a:t>SL &amp; HL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1E1F8A9B-8D4D-7C40-B4BE-01B3512F35EC}"/>
              </a:ext>
            </a:extLst>
          </p:cNvPr>
          <p:cNvSpPr txBox="1"/>
          <p:nvPr/>
        </p:nvSpPr>
        <p:spPr>
          <a:xfrm>
            <a:off x="582850" y="968638"/>
            <a:ext cx="7511739" cy="648512"/>
          </a:xfrm>
          <a:prstGeom prst="rect">
            <a:avLst/>
          </a:prstGeom>
          <a:noFill/>
        </p:spPr>
        <p:txBody>
          <a:bodyPr wrap="square" lIns="108000" tIns="46800" rIns="108000" bIns="46800" rtlCol="0">
            <a:spAutoFit/>
          </a:bodyPr>
          <a:lstStyle/>
          <a:p>
            <a:pPr>
              <a:spcBef>
                <a:spcPts val="600"/>
              </a:spcBef>
            </a:pPr>
            <a:r>
              <a:rPr lang="en-US" sz="3600" dirty="0"/>
              <a:t>Acidity</a:t>
            </a:r>
            <a:endParaRPr lang="en-GB" sz="3600" dirty="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xmlns="" id="{68DB0919-F64E-9B42-B7E4-CA88DC0C6985}"/>
              </a:ext>
            </a:extLst>
          </p:cNvPr>
          <p:cNvGrpSpPr/>
          <p:nvPr/>
        </p:nvGrpSpPr>
        <p:grpSpPr>
          <a:xfrm>
            <a:off x="0" y="5446776"/>
            <a:ext cx="9144000" cy="1411224"/>
            <a:chOff x="0" y="5446776"/>
            <a:chExt cx="9144000" cy="1411224"/>
          </a:xfrm>
        </p:grpSpPr>
        <p:pic>
          <p:nvPicPr>
            <p:cNvPr id="11" name="Picture 10" descr="EDU_PPT_Tab.png">
              <a:extLst>
                <a:ext uri="{FF2B5EF4-FFF2-40B4-BE49-F238E27FC236}">
                  <a16:creationId xmlns:a16="http://schemas.microsoft.com/office/drawing/2014/main" xmlns="" id="{A4EEB2C1-377B-8646-8196-AE0BF29A957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5446776"/>
              <a:ext cx="9144000" cy="1411224"/>
            </a:xfrm>
            <a:prstGeom prst="rect">
              <a:avLst/>
            </a:prstGeom>
            <a:effectLst>
              <a:outerShdw blurRad="152400" dist="38100" dir="14100000" algn="tl" rotWithShape="0">
                <a:srgbClr val="000000">
                  <a:alpha val="20000"/>
                </a:srgbClr>
              </a:outerShdw>
            </a:effectLst>
          </p:spPr>
        </p:pic>
        <p:pic>
          <p:nvPicPr>
            <p:cNvPr id="12" name="Picture 11" descr="EDU_INT_CMYK_Land.jpg">
              <a:extLst>
                <a:ext uri="{FF2B5EF4-FFF2-40B4-BE49-F238E27FC236}">
                  <a16:creationId xmlns:a16="http://schemas.microsoft.com/office/drawing/2014/main" xmlns="" id="{56B48511-E9AD-EA4C-BC39-30FB94C2518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669539" y="5918932"/>
              <a:ext cx="2018163" cy="649071"/>
            </a:xfrm>
            <a:prstGeom prst="rect">
              <a:avLst/>
            </a:prstGeom>
          </p:spPr>
        </p:pic>
      </p:grp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xmlns="" id="{A6D27166-A53E-44EF-B38F-CE529A768BBB}"/>
              </a:ext>
            </a:extLst>
          </p:cNvPr>
          <p:cNvSpPr txBox="1">
            <a:spLocks/>
          </p:cNvSpPr>
          <p:nvPr/>
        </p:nvSpPr>
        <p:spPr>
          <a:xfrm>
            <a:off x="540000" y="1800000"/>
            <a:ext cx="6867698" cy="409637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/>
              <a:t>If we dilute by a factor of 10, we have:</a:t>
            </a:r>
          </a:p>
          <a:p>
            <a:pPr algn="l"/>
            <a:r>
              <a:rPr lang="en-US" dirty="0"/>
              <a:t>	[H</a:t>
            </a:r>
            <a:r>
              <a:rPr lang="en-US" baseline="30000" dirty="0"/>
              <a:t>+</a:t>
            </a:r>
            <a:r>
              <a:rPr lang="en-US" dirty="0"/>
              <a:t>] = 0.01 </a:t>
            </a:r>
            <a:r>
              <a:rPr lang="en-US" dirty="0" err="1"/>
              <a:t>mol</a:t>
            </a:r>
            <a:r>
              <a:rPr lang="en-US" dirty="0"/>
              <a:t> dm</a:t>
            </a:r>
            <a:r>
              <a:rPr lang="en-US" baseline="30000" dirty="0"/>
              <a:t>−3</a:t>
            </a:r>
            <a:endParaRPr lang="en-US" dirty="0"/>
          </a:p>
          <a:p>
            <a:pPr algn="l"/>
            <a:r>
              <a:rPr lang="en-US" dirty="0"/>
              <a:t>     which gives a pH value of 2.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/>
              <a:t>Therefore, with a dilution factor of 10, we see an increase in pH of 1.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/>
              <a:t>A change of 10 on a linear scale results in a unit change on the logarithmic scale.</a:t>
            </a:r>
          </a:p>
        </p:txBody>
      </p:sp>
    </p:spTree>
    <p:extLst>
      <p:ext uri="{BB962C8B-B14F-4D97-AF65-F5344CB8AC3E}">
        <p14:creationId xmlns:p14="http://schemas.microsoft.com/office/powerpoint/2010/main" val="149386933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651</TotalTime>
  <Words>78</Words>
  <Application>Microsoft Macintosh PowerPoint</Application>
  <PresentationFormat>On-screen Show (4:3)</PresentationFormat>
  <Paragraphs>24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Number and algebra Logarithms in chemistry 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Number and algebra</dc:title>
  <dc:creator>So-Shan Au</dc:creator>
  <cp:lastModifiedBy>Kate Gentles</cp:lastModifiedBy>
  <cp:revision>32</cp:revision>
  <dcterms:created xsi:type="dcterms:W3CDTF">2018-08-21T14:08:13Z</dcterms:created>
  <dcterms:modified xsi:type="dcterms:W3CDTF">2019-05-20T06:53:08Z</dcterms:modified>
</cp:coreProperties>
</file>