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1" r:id="rId4"/>
    <p:sldId id="260" r:id="rId5"/>
    <p:sldId id="257" r:id="rId6"/>
    <p:sldId id="258"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2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161B46-5DE2-46C6-8748-74B0E936C8ED}" v="67" dt="2019-03-20T15:59:50.5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19" autoAdjust="0"/>
    <p:restoredTop sz="94660"/>
  </p:normalViewPr>
  <p:slideViewPr>
    <p:cSldViewPr snapToGrid="0">
      <p:cViewPr varScale="1">
        <p:scale>
          <a:sx n="101" d="100"/>
          <a:sy n="101" d="100"/>
        </p:scale>
        <p:origin x="1799" y="65"/>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 Coulson" userId="c8c65609029ae322" providerId="LiveId" clId="{C3161B46-5DE2-46C6-8748-74B0E936C8ED}"/>
    <pc:docChg chg="modSld">
      <pc:chgData name="Andrew Coulson" userId="c8c65609029ae322" providerId="LiveId" clId="{C3161B46-5DE2-46C6-8748-74B0E936C8ED}" dt="2019-03-20T16:00:22.734" v="1" actId="790"/>
      <pc:docMkLst>
        <pc:docMk/>
      </pc:docMkLst>
      <pc:sldChg chg="modSp">
        <pc:chgData name="Andrew Coulson" userId="c8c65609029ae322" providerId="LiveId" clId="{C3161B46-5DE2-46C6-8748-74B0E936C8ED}" dt="2019-03-20T15:59:50.514" v="0" actId="20577"/>
        <pc:sldMkLst>
          <pc:docMk/>
          <pc:sldMk cId="845748238" sldId="257"/>
        </pc:sldMkLst>
        <pc:spChg chg="mod">
          <ac:chgData name="Andrew Coulson" userId="c8c65609029ae322" providerId="LiveId" clId="{C3161B46-5DE2-46C6-8748-74B0E936C8ED}" dt="2019-03-20T15:59:50.514" v="0" actId="20577"/>
          <ac:spMkLst>
            <pc:docMk/>
            <pc:sldMk cId="845748238" sldId="257"/>
            <ac:spMk id="11" creationId="{F6FE1EFB-E359-4F4B-B3D1-A36DB07EA384}"/>
          </ac:spMkLst>
        </pc:spChg>
      </pc:sldChg>
      <pc:sldChg chg="modSp">
        <pc:chgData name="Andrew Coulson" userId="c8c65609029ae322" providerId="LiveId" clId="{C3161B46-5DE2-46C6-8748-74B0E936C8ED}" dt="2019-03-20T16:00:22.734" v="1" actId="790"/>
        <pc:sldMkLst>
          <pc:docMk/>
          <pc:sldMk cId="1451534848" sldId="263"/>
        </pc:sldMkLst>
        <pc:spChg chg="mod">
          <ac:chgData name="Andrew Coulson" userId="c8c65609029ae322" providerId="LiveId" clId="{C3161B46-5DE2-46C6-8748-74B0E936C8ED}" dt="2019-03-20T16:00:22.734" v="1" actId="790"/>
          <ac:spMkLst>
            <pc:docMk/>
            <pc:sldMk cId="1451534848" sldId="263"/>
            <ac:spMk id="2" creationId="{C5130BFC-30FC-4856-AC33-F6BD68CAB802}"/>
          </ac:spMkLst>
        </pc:spChg>
        <pc:spChg chg="mod">
          <ac:chgData name="Andrew Coulson" userId="c8c65609029ae322" providerId="LiveId" clId="{C3161B46-5DE2-46C6-8748-74B0E936C8ED}" dt="2019-03-20T16:00:22.734" v="1" actId="790"/>
          <ac:spMkLst>
            <pc:docMk/>
            <pc:sldMk cId="1451534848" sldId="263"/>
            <ac:spMk id="7" creationId="{8A5C1D7B-BDAD-1B4E-AB5C-4EA1DC4E9483}"/>
          </ac:spMkLst>
        </pc:spChg>
        <pc:spChg chg="mod">
          <ac:chgData name="Andrew Coulson" userId="c8c65609029ae322" providerId="LiveId" clId="{C3161B46-5DE2-46C6-8748-74B0E936C8ED}" dt="2019-03-20T16:00:22.734" v="1" actId="790"/>
          <ac:spMkLst>
            <pc:docMk/>
            <pc:sldMk cId="1451534848" sldId="263"/>
            <ac:spMk id="10" creationId="{76988DF7-F2DB-4AD2-9A3B-383B2CEE3623}"/>
          </ac:spMkLst>
        </pc:spChg>
        <pc:spChg chg="mod">
          <ac:chgData name="Andrew Coulson" userId="c8c65609029ae322" providerId="LiveId" clId="{C3161B46-5DE2-46C6-8748-74B0E936C8ED}" dt="2019-03-20T16:00:22.734" v="1" actId="790"/>
          <ac:spMkLst>
            <pc:docMk/>
            <pc:sldMk cId="1451534848" sldId="263"/>
            <ac:spMk id="14" creationId="{04FC4FDA-5009-4072-B09F-309F0200201D}"/>
          </ac:spMkLst>
        </pc:spChg>
      </pc:sldChg>
    </pc:docChg>
  </pc:docChgLst>
  <pc:docChgLst>
    <pc:chgData name="Andrew Coulson" userId="c8c65609029ae322" providerId="LiveId" clId="{972F81F5-FC3A-44BB-8142-14BDA22DD6AC}"/>
    <pc:docChg chg="undo custSel addSld modSld sldOrd">
      <pc:chgData name="Andrew Coulson" userId="c8c65609029ae322" providerId="LiveId" clId="{972F81F5-FC3A-44BB-8142-14BDA22DD6AC}" dt="2019-03-13T13:01:30.482" v="586"/>
      <pc:docMkLst>
        <pc:docMk/>
      </pc:docMkLst>
      <pc:sldChg chg="modSp">
        <pc:chgData name="Andrew Coulson" userId="c8c65609029ae322" providerId="LiveId" clId="{972F81F5-FC3A-44BB-8142-14BDA22DD6AC}" dt="2019-03-13T11:49:34.441" v="34" actId="1076"/>
        <pc:sldMkLst>
          <pc:docMk/>
          <pc:sldMk cId="4214131450" sldId="256"/>
        </pc:sldMkLst>
        <pc:spChg chg="mod">
          <ac:chgData name="Andrew Coulson" userId="c8c65609029ae322" providerId="LiveId" clId="{972F81F5-FC3A-44BB-8142-14BDA22DD6AC}" dt="2019-03-13T11:49:34.441" v="34" actId="1076"/>
          <ac:spMkLst>
            <pc:docMk/>
            <pc:sldMk cId="4214131450" sldId="256"/>
            <ac:spMk id="2" creationId="{3FE3D89D-DA8D-4379-B0A2-7A629D27A1E3}"/>
          </ac:spMkLst>
        </pc:spChg>
      </pc:sldChg>
      <pc:sldChg chg="addSp delSp modSp">
        <pc:chgData name="Andrew Coulson" userId="c8c65609029ae322" providerId="LiveId" clId="{972F81F5-FC3A-44BB-8142-14BDA22DD6AC}" dt="2019-03-13T12:44:29.856" v="342" actId="313"/>
        <pc:sldMkLst>
          <pc:docMk/>
          <pc:sldMk cId="845748238" sldId="257"/>
        </pc:sldMkLst>
        <pc:spChg chg="add mod">
          <ac:chgData name="Andrew Coulson" userId="c8c65609029ae322" providerId="LiveId" clId="{972F81F5-FC3A-44BB-8142-14BDA22DD6AC}" dt="2019-03-13T12:43:18.934" v="333" actId="1076"/>
          <ac:spMkLst>
            <pc:docMk/>
            <pc:sldMk cId="845748238" sldId="257"/>
            <ac:spMk id="2" creationId="{56954927-7032-41BB-B3A5-F84A727F0910}"/>
          </ac:spMkLst>
        </pc:spChg>
        <pc:spChg chg="del mod">
          <ac:chgData name="Andrew Coulson" userId="c8c65609029ae322" providerId="LiveId" clId="{972F81F5-FC3A-44BB-8142-14BDA22DD6AC}" dt="2019-03-13T12:38:59.331" v="221" actId="478"/>
          <ac:spMkLst>
            <pc:docMk/>
            <pc:sldMk cId="845748238" sldId="257"/>
            <ac:spMk id="8" creationId="{902C8917-C5DC-2A49-B9EA-3531A42AD8D0}"/>
          </ac:spMkLst>
        </pc:spChg>
        <pc:spChg chg="add mod">
          <ac:chgData name="Andrew Coulson" userId="c8c65609029ae322" providerId="LiveId" clId="{972F81F5-FC3A-44BB-8142-14BDA22DD6AC}" dt="2019-03-13T12:44:29.856" v="342" actId="313"/>
          <ac:spMkLst>
            <pc:docMk/>
            <pc:sldMk cId="845748238" sldId="257"/>
            <ac:spMk id="11" creationId="{F6FE1EFB-E359-4F4B-B3D1-A36DB07EA384}"/>
          </ac:spMkLst>
        </pc:spChg>
        <pc:picChg chg="del">
          <ac:chgData name="Andrew Coulson" userId="c8c65609029ae322" providerId="LiveId" clId="{972F81F5-FC3A-44BB-8142-14BDA22DD6AC}" dt="2019-03-13T12:38:56.487" v="218" actId="478"/>
          <ac:picMkLst>
            <pc:docMk/>
            <pc:sldMk cId="845748238" sldId="257"/>
            <ac:picMk id="3" creationId="{882E3B45-AB0B-4CEE-A742-A47AE10AF2FB}"/>
          </ac:picMkLst>
        </pc:picChg>
        <pc:picChg chg="del">
          <ac:chgData name="Andrew Coulson" userId="c8c65609029ae322" providerId="LiveId" clId="{972F81F5-FC3A-44BB-8142-14BDA22DD6AC}" dt="2019-03-13T12:38:57.222" v="219" actId="478"/>
          <ac:picMkLst>
            <pc:docMk/>
            <pc:sldMk cId="845748238" sldId="257"/>
            <ac:picMk id="5" creationId="{27946510-382D-4749-AF7A-F37FEC8F5771}"/>
          </ac:picMkLst>
        </pc:picChg>
        <pc:picChg chg="add del mod">
          <ac:chgData name="Andrew Coulson" userId="c8c65609029ae322" providerId="LiveId" clId="{972F81F5-FC3A-44BB-8142-14BDA22DD6AC}" dt="2019-03-13T12:41:51.714" v="287" actId="478"/>
          <ac:picMkLst>
            <pc:docMk/>
            <pc:sldMk cId="845748238" sldId="257"/>
            <ac:picMk id="13" creationId="{DE5B53AE-A21E-4E1A-8163-3D3E52DF53C0}"/>
          </ac:picMkLst>
        </pc:picChg>
      </pc:sldChg>
      <pc:sldChg chg="addSp delSp modSp">
        <pc:chgData name="Andrew Coulson" userId="c8c65609029ae322" providerId="LiveId" clId="{972F81F5-FC3A-44BB-8142-14BDA22DD6AC}" dt="2019-03-13T12:52:29.102" v="489" actId="478"/>
        <pc:sldMkLst>
          <pc:docMk/>
          <pc:sldMk cId="1424861408" sldId="258"/>
        </pc:sldMkLst>
        <pc:spChg chg="add mod">
          <ac:chgData name="Andrew Coulson" userId="c8c65609029ae322" providerId="LiveId" clId="{972F81F5-FC3A-44BB-8142-14BDA22DD6AC}" dt="2019-03-13T12:52:26.368" v="488" actId="1076"/>
          <ac:spMkLst>
            <pc:docMk/>
            <pc:sldMk cId="1424861408" sldId="258"/>
            <ac:spMk id="2" creationId="{C5130BFC-30FC-4856-AC33-F6BD68CAB802}"/>
          </ac:spMkLst>
        </pc:spChg>
        <pc:spChg chg="del">
          <ac:chgData name="Andrew Coulson" userId="c8c65609029ae322" providerId="LiveId" clId="{972F81F5-FC3A-44BB-8142-14BDA22DD6AC}" dt="2019-03-13T12:44:56.329" v="343" actId="478"/>
          <ac:spMkLst>
            <pc:docMk/>
            <pc:sldMk cId="1424861408" sldId="258"/>
            <ac:spMk id="8" creationId="{1E1F8A9B-8D4D-7C40-B4BE-01B3512F35EC}"/>
          </ac:spMkLst>
        </pc:spChg>
        <pc:spChg chg="add mod">
          <ac:chgData name="Andrew Coulson" userId="c8c65609029ae322" providerId="LiveId" clId="{972F81F5-FC3A-44BB-8142-14BDA22DD6AC}" dt="2019-03-13T12:47:38.256" v="452" actId="1076"/>
          <ac:spMkLst>
            <pc:docMk/>
            <pc:sldMk cId="1424861408" sldId="258"/>
            <ac:spMk id="10" creationId="{76988DF7-F2DB-4AD2-9A3B-383B2CEE3623}"/>
          </ac:spMkLst>
        </pc:spChg>
        <pc:spChg chg="add mod">
          <ac:chgData name="Andrew Coulson" userId="c8c65609029ae322" providerId="LiveId" clId="{972F81F5-FC3A-44BB-8142-14BDA22DD6AC}" dt="2019-03-13T12:45:29.063" v="354" actId="403"/>
          <ac:spMkLst>
            <pc:docMk/>
            <pc:sldMk cId="1424861408" sldId="258"/>
            <ac:spMk id="14" creationId="{04FC4FDA-5009-4072-B09F-309F0200201D}"/>
          </ac:spMkLst>
        </pc:spChg>
        <pc:picChg chg="add del mod">
          <ac:chgData name="Andrew Coulson" userId="c8c65609029ae322" providerId="LiveId" clId="{972F81F5-FC3A-44BB-8142-14BDA22DD6AC}" dt="2019-03-13T12:52:29.102" v="489" actId="478"/>
          <ac:picMkLst>
            <pc:docMk/>
            <pc:sldMk cId="1424861408" sldId="258"/>
            <ac:picMk id="13" creationId="{A9E4B85C-EA25-42A9-A223-97FCD8E35D39}"/>
          </ac:picMkLst>
        </pc:picChg>
      </pc:sldChg>
      <pc:sldChg chg="addSp delSp modSp">
        <pc:chgData name="Andrew Coulson" userId="c8c65609029ae322" providerId="LiveId" clId="{972F81F5-FC3A-44BB-8142-14BDA22DD6AC}" dt="2019-03-13T12:02:39.072" v="127" actId="114"/>
        <pc:sldMkLst>
          <pc:docMk/>
          <pc:sldMk cId="1041524409" sldId="259"/>
        </pc:sldMkLst>
        <pc:spChg chg="add mod">
          <ac:chgData name="Andrew Coulson" userId="c8c65609029ae322" providerId="LiveId" clId="{972F81F5-FC3A-44BB-8142-14BDA22DD6AC}" dt="2019-03-13T12:00:23.564" v="121" actId="1076"/>
          <ac:spMkLst>
            <pc:docMk/>
            <pc:sldMk cId="1041524409" sldId="259"/>
            <ac:spMk id="3" creationId="{7F80159D-E0C0-42B6-8647-E99F550398FC}"/>
          </ac:spMkLst>
        </pc:spChg>
        <pc:spChg chg="del">
          <ac:chgData name="Andrew Coulson" userId="c8c65609029ae322" providerId="LiveId" clId="{972F81F5-FC3A-44BB-8142-14BDA22DD6AC}" dt="2019-03-13T11:49:50.941" v="35" actId="478"/>
          <ac:spMkLst>
            <pc:docMk/>
            <pc:sldMk cId="1041524409" sldId="259"/>
            <ac:spMk id="5" creationId="{9DA6E5A7-E325-D14A-B292-DF83A6FEE71C}"/>
          </ac:spMkLst>
        </pc:spChg>
        <pc:spChg chg="add mod">
          <ac:chgData name="Andrew Coulson" userId="c8c65609029ae322" providerId="LiveId" clId="{972F81F5-FC3A-44BB-8142-14BDA22DD6AC}" dt="2019-03-13T12:02:39.072" v="127" actId="114"/>
          <ac:spMkLst>
            <pc:docMk/>
            <pc:sldMk cId="1041524409" sldId="259"/>
            <ac:spMk id="7" creationId="{4092E3E6-5596-40B9-A40C-D8C0003DA237}"/>
          </ac:spMkLst>
        </pc:spChg>
        <pc:spChg chg="add mod">
          <ac:chgData name="Andrew Coulson" userId="c8c65609029ae322" providerId="LiveId" clId="{972F81F5-FC3A-44BB-8142-14BDA22DD6AC}" dt="2019-03-13T11:50:05.921" v="38" actId="255"/>
          <ac:spMkLst>
            <pc:docMk/>
            <pc:sldMk cId="1041524409" sldId="259"/>
            <ac:spMk id="11" creationId="{2332DC0E-9DC2-4E11-ADA2-23CF52A599B0}"/>
          </ac:spMkLst>
        </pc:spChg>
        <pc:picChg chg="add del mod">
          <ac:chgData name="Andrew Coulson" userId="c8c65609029ae322" providerId="LiveId" clId="{972F81F5-FC3A-44BB-8142-14BDA22DD6AC}" dt="2019-03-13T11:58:22.670" v="106" actId="478"/>
          <ac:picMkLst>
            <pc:docMk/>
            <pc:sldMk cId="1041524409" sldId="259"/>
            <ac:picMk id="12" creationId="{0B4B5063-E01F-479B-A4B8-A014B054D670}"/>
          </ac:picMkLst>
        </pc:picChg>
      </pc:sldChg>
      <pc:sldChg chg="addSp delSp modSp">
        <pc:chgData name="Andrew Coulson" userId="c8c65609029ae322" providerId="LiveId" clId="{972F81F5-FC3A-44BB-8142-14BDA22DD6AC}" dt="2019-03-13T12:12:11.758" v="217" actId="14100"/>
        <pc:sldMkLst>
          <pc:docMk/>
          <pc:sldMk cId="881706372" sldId="260"/>
        </pc:sldMkLst>
        <pc:spChg chg="del">
          <ac:chgData name="Andrew Coulson" userId="c8c65609029ae322" providerId="LiveId" clId="{972F81F5-FC3A-44BB-8142-14BDA22DD6AC}" dt="2019-03-13T12:07:42.860" v="162" actId="478"/>
          <ac:spMkLst>
            <pc:docMk/>
            <pc:sldMk cId="881706372" sldId="260"/>
            <ac:spMk id="8" creationId="{46CF2FD2-9121-8142-BC2E-49AEE5AE5CDB}"/>
          </ac:spMkLst>
        </pc:spChg>
        <pc:spChg chg="add mod">
          <ac:chgData name="Andrew Coulson" userId="c8c65609029ae322" providerId="LiveId" clId="{972F81F5-FC3A-44BB-8142-14BDA22DD6AC}" dt="2019-03-13T12:10:44.766" v="196" actId="1076"/>
          <ac:spMkLst>
            <pc:docMk/>
            <pc:sldMk cId="881706372" sldId="260"/>
            <ac:spMk id="9" creationId="{F73E08E5-6765-4414-BF76-9F68F49E490D}"/>
          </ac:spMkLst>
        </pc:spChg>
        <pc:spChg chg="add mod">
          <ac:chgData name="Andrew Coulson" userId="c8c65609029ae322" providerId="LiveId" clId="{972F81F5-FC3A-44BB-8142-14BDA22DD6AC}" dt="2019-03-13T12:11:43.982" v="210" actId="1076"/>
          <ac:spMkLst>
            <pc:docMk/>
            <pc:sldMk cId="881706372" sldId="260"/>
            <ac:spMk id="11" creationId="{4D943860-A19F-49D6-96F6-FEB5FB31391F}"/>
          </ac:spMkLst>
        </pc:spChg>
        <pc:spChg chg="add mod">
          <ac:chgData name="Andrew Coulson" userId="c8c65609029ae322" providerId="LiveId" clId="{972F81F5-FC3A-44BB-8142-14BDA22DD6AC}" dt="2019-03-13T12:11:28.516" v="206" actId="1076"/>
          <ac:spMkLst>
            <pc:docMk/>
            <pc:sldMk cId="881706372" sldId="260"/>
            <ac:spMk id="14" creationId="{FC7660EB-7A7E-4E81-8F89-D5E5B4674BAD}"/>
          </ac:spMkLst>
        </pc:spChg>
        <pc:spChg chg="add mod">
          <ac:chgData name="Andrew Coulson" userId="c8c65609029ae322" providerId="LiveId" clId="{972F81F5-FC3A-44BB-8142-14BDA22DD6AC}" dt="2019-03-13T12:11:17.826" v="203" actId="1076"/>
          <ac:spMkLst>
            <pc:docMk/>
            <pc:sldMk cId="881706372" sldId="260"/>
            <ac:spMk id="15" creationId="{83DC520E-844F-4772-87E4-072A149358CD}"/>
          </ac:spMkLst>
        </pc:spChg>
        <pc:spChg chg="add mod">
          <ac:chgData name="Andrew Coulson" userId="c8c65609029ae322" providerId="LiveId" clId="{972F81F5-FC3A-44BB-8142-14BDA22DD6AC}" dt="2019-03-13T12:09:59.026" v="187" actId="1076"/>
          <ac:spMkLst>
            <pc:docMk/>
            <pc:sldMk cId="881706372" sldId="260"/>
            <ac:spMk id="16" creationId="{BE8468D4-A2EF-4032-B923-061F2C007423}"/>
          </ac:spMkLst>
        </pc:spChg>
        <pc:spChg chg="add mod">
          <ac:chgData name="Andrew Coulson" userId="c8c65609029ae322" providerId="LiveId" clId="{972F81F5-FC3A-44BB-8142-14BDA22DD6AC}" dt="2019-03-13T12:09:59.026" v="187" actId="1076"/>
          <ac:spMkLst>
            <pc:docMk/>
            <pc:sldMk cId="881706372" sldId="260"/>
            <ac:spMk id="17" creationId="{B38F2869-28A3-4842-860B-2A30949CFDBA}"/>
          </ac:spMkLst>
        </pc:spChg>
        <pc:spChg chg="add mod">
          <ac:chgData name="Andrew Coulson" userId="c8c65609029ae322" providerId="LiveId" clId="{972F81F5-FC3A-44BB-8142-14BDA22DD6AC}" dt="2019-03-13T12:12:05.879" v="215" actId="1076"/>
          <ac:spMkLst>
            <pc:docMk/>
            <pc:sldMk cId="881706372" sldId="260"/>
            <ac:spMk id="18" creationId="{DA77ECE6-8CFB-490F-9635-842749E3F067}"/>
          </ac:spMkLst>
        </pc:spChg>
        <pc:cxnChg chg="add mod">
          <ac:chgData name="Andrew Coulson" userId="c8c65609029ae322" providerId="LiveId" clId="{972F81F5-FC3A-44BB-8142-14BDA22DD6AC}" dt="2019-03-13T12:11:48.779" v="211" actId="14100"/>
          <ac:cxnSpMkLst>
            <pc:docMk/>
            <pc:sldMk cId="881706372" sldId="260"/>
            <ac:cxnSpMk id="19" creationId="{FF75EF7D-16B8-4236-B4DB-EF0056667BF9}"/>
          </ac:cxnSpMkLst>
        </pc:cxnChg>
        <pc:cxnChg chg="add mod">
          <ac:chgData name="Andrew Coulson" userId="c8c65609029ae322" providerId="LiveId" clId="{972F81F5-FC3A-44BB-8142-14BDA22DD6AC}" dt="2019-03-13T12:11:35.633" v="208" actId="14100"/>
          <ac:cxnSpMkLst>
            <pc:docMk/>
            <pc:sldMk cId="881706372" sldId="260"/>
            <ac:cxnSpMk id="20" creationId="{1A009D7A-F73F-48F3-98FD-04F85758D23D}"/>
          </ac:cxnSpMkLst>
        </pc:cxnChg>
        <pc:cxnChg chg="add mod">
          <ac:chgData name="Andrew Coulson" userId="c8c65609029ae322" providerId="LiveId" clId="{972F81F5-FC3A-44BB-8142-14BDA22DD6AC}" dt="2019-03-13T12:11:23.843" v="205" actId="1076"/>
          <ac:cxnSpMkLst>
            <pc:docMk/>
            <pc:sldMk cId="881706372" sldId="260"/>
            <ac:cxnSpMk id="21" creationId="{F9716635-2AF4-45E6-95C7-FB375DCC9482}"/>
          </ac:cxnSpMkLst>
        </pc:cxnChg>
        <pc:cxnChg chg="add mod">
          <ac:chgData name="Andrew Coulson" userId="c8c65609029ae322" providerId="LiveId" clId="{972F81F5-FC3A-44BB-8142-14BDA22DD6AC}" dt="2019-03-13T12:11:21.624" v="204" actId="14100"/>
          <ac:cxnSpMkLst>
            <pc:docMk/>
            <pc:sldMk cId="881706372" sldId="260"/>
            <ac:cxnSpMk id="22" creationId="{4BA83833-4139-42C7-87E0-E50030FB0810}"/>
          </ac:cxnSpMkLst>
        </pc:cxnChg>
        <pc:cxnChg chg="add mod">
          <ac:chgData name="Andrew Coulson" userId="c8c65609029ae322" providerId="LiveId" clId="{972F81F5-FC3A-44BB-8142-14BDA22DD6AC}" dt="2019-03-13T12:12:11.758" v="217" actId="14100"/>
          <ac:cxnSpMkLst>
            <pc:docMk/>
            <pc:sldMk cId="881706372" sldId="260"/>
            <ac:cxnSpMk id="23" creationId="{F203FBA0-CD15-4BC7-8C00-CBFF64671834}"/>
          </ac:cxnSpMkLst>
        </pc:cxnChg>
      </pc:sldChg>
      <pc:sldChg chg="addSp delSp modSp add">
        <pc:chgData name="Andrew Coulson" userId="c8c65609029ae322" providerId="LiveId" clId="{972F81F5-FC3A-44BB-8142-14BDA22DD6AC}" dt="2019-03-13T12:06:32.631" v="161" actId="1076"/>
        <pc:sldMkLst>
          <pc:docMk/>
          <pc:sldMk cId="1828032879" sldId="261"/>
        </pc:sldMkLst>
        <pc:spChg chg="mod">
          <ac:chgData name="Andrew Coulson" userId="c8c65609029ae322" providerId="LiveId" clId="{972F81F5-FC3A-44BB-8142-14BDA22DD6AC}" dt="2019-03-13T12:04:02.244" v="135" actId="1076"/>
          <ac:spMkLst>
            <pc:docMk/>
            <pc:sldMk cId="1828032879" sldId="261"/>
            <ac:spMk id="3" creationId="{7F80159D-E0C0-42B6-8647-E99F550398FC}"/>
          </ac:spMkLst>
        </pc:spChg>
        <pc:spChg chg="add mod">
          <ac:chgData name="Andrew Coulson" userId="c8c65609029ae322" providerId="LiveId" clId="{972F81F5-FC3A-44BB-8142-14BDA22DD6AC}" dt="2019-03-13T12:03:56.575" v="134" actId="255"/>
          <ac:spMkLst>
            <pc:docMk/>
            <pc:sldMk cId="1828032879" sldId="261"/>
            <ac:spMk id="4" creationId="{CC995F6D-86FF-427E-A2EC-1D661187FAD6}"/>
          </ac:spMkLst>
        </pc:spChg>
        <pc:spChg chg="mod">
          <ac:chgData name="Andrew Coulson" userId="c8c65609029ae322" providerId="LiveId" clId="{972F81F5-FC3A-44BB-8142-14BDA22DD6AC}" dt="2019-03-13T12:06:32.631" v="161" actId="1076"/>
          <ac:spMkLst>
            <pc:docMk/>
            <pc:sldMk cId="1828032879" sldId="261"/>
            <ac:spMk id="7" creationId="{4092E3E6-5596-40B9-A40C-D8C0003DA237}"/>
          </ac:spMkLst>
        </pc:spChg>
        <pc:spChg chg="del mod">
          <ac:chgData name="Andrew Coulson" userId="c8c65609029ae322" providerId="LiveId" clId="{972F81F5-FC3A-44BB-8142-14BDA22DD6AC}" dt="2019-03-13T12:03:40.651" v="131"/>
          <ac:spMkLst>
            <pc:docMk/>
            <pc:sldMk cId="1828032879" sldId="261"/>
            <ac:spMk id="11" creationId="{2332DC0E-9DC2-4E11-ADA2-23CF52A599B0}"/>
          </ac:spMkLst>
        </pc:spChg>
      </pc:sldChg>
      <pc:sldChg chg="addSp delSp modSp add">
        <pc:chgData name="Andrew Coulson" userId="c8c65609029ae322" providerId="LiveId" clId="{972F81F5-FC3A-44BB-8142-14BDA22DD6AC}" dt="2019-03-13T13:01:00.939" v="585" actId="1076"/>
        <pc:sldMkLst>
          <pc:docMk/>
          <pc:sldMk cId="433359557" sldId="262"/>
        </pc:sldMkLst>
        <pc:spChg chg="del mod">
          <ac:chgData name="Andrew Coulson" userId="c8c65609029ae322" providerId="LiveId" clId="{972F81F5-FC3A-44BB-8142-14BDA22DD6AC}" dt="2019-03-13T12:56:02.492" v="507" actId="478"/>
          <ac:spMkLst>
            <pc:docMk/>
            <pc:sldMk cId="433359557" sldId="262"/>
            <ac:spMk id="2" creationId="{C5130BFC-30FC-4856-AC33-F6BD68CAB802}"/>
          </ac:spMkLst>
        </pc:spChg>
        <pc:spChg chg="del mod">
          <ac:chgData name="Andrew Coulson" userId="c8c65609029ae322" providerId="LiveId" clId="{972F81F5-FC3A-44BB-8142-14BDA22DD6AC}" dt="2019-03-13T12:56:04.671" v="508" actId="478"/>
          <ac:spMkLst>
            <pc:docMk/>
            <pc:sldMk cId="433359557" sldId="262"/>
            <ac:spMk id="10" creationId="{76988DF7-F2DB-4AD2-9A3B-383B2CEE3623}"/>
          </ac:spMkLst>
        </pc:spChg>
        <pc:spChg chg="add mod">
          <ac:chgData name="Andrew Coulson" userId="c8c65609029ae322" providerId="LiveId" clId="{972F81F5-FC3A-44BB-8142-14BDA22DD6AC}" dt="2019-03-13T12:57:29.944" v="525" actId="20577"/>
          <ac:spMkLst>
            <pc:docMk/>
            <pc:sldMk cId="433359557" sldId="262"/>
            <ac:spMk id="13" creationId="{6BF54DA9-1044-44AF-9DFF-D4FDB4C872BA}"/>
          </ac:spMkLst>
        </pc:spChg>
        <pc:spChg chg="del mod">
          <ac:chgData name="Andrew Coulson" userId="c8c65609029ae322" providerId="LiveId" clId="{972F81F5-FC3A-44BB-8142-14BDA22DD6AC}" dt="2019-03-13T12:56:07.802" v="509" actId="478"/>
          <ac:spMkLst>
            <pc:docMk/>
            <pc:sldMk cId="433359557" sldId="262"/>
            <ac:spMk id="14" creationId="{04FC4FDA-5009-4072-B09F-309F0200201D}"/>
          </ac:spMkLst>
        </pc:spChg>
        <pc:spChg chg="add mod">
          <ac:chgData name="Andrew Coulson" userId="c8c65609029ae322" providerId="LiveId" clId="{972F81F5-FC3A-44BB-8142-14BDA22DD6AC}" dt="2019-03-13T12:59:58.907" v="574" actId="1037"/>
          <ac:spMkLst>
            <pc:docMk/>
            <pc:sldMk cId="433359557" sldId="262"/>
            <ac:spMk id="15" creationId="{A6F27885-85E4-46EB-8424-10C827D6ED60}"/>
          </ac:spMkLst>
        </pc:spChg>
        <pc:spChg chg="add mod">
          <ac:chgData name="Andrew Coulson" userId="c8c65609029ae322" providerId="LiveId" clId="{972F81F5-FC3A-44BB-8142-14BDA22DD6AC}" dt="2019-03-13T13:00:23.700" v="578" actId="1076"/>
          <ac:spMkLst>
            <pc:docMk/>
            <pc:sldMk cId="433359557" sldId="262"/>
            <ac:spMk id="16" creationId="{6DA02071-2879-42DA-A676-9DA766CDED28}"/>
          </ac:spMkLst>
        </pc:spChg>
        <pc:spChg chg="add mod">
          <ac:chgData name="Andrew Coulson" userId="c8c65609029ae322" providerId="LiveId" clId="{972F81F5-FC3A-44BB-8142-14BDA22DD6AC}" dt="2019-03-13T13:00:06.149" v="575" actId="1076"/>
          <ac:spMkLst>
            <pc:docMk/>
            <pc:sldMk cId="433359557" sldId="262"/>
            <ac:spMk id="17" creationId="{110B2CDE-E060-4F30-9F1C-ABF4F4A40041}"/>
          </ac:spMkLst>
        </pc:spChg>
        <pc:spChg chg="add mod">
          <ac:chgData name="Andrew Coulson" userId="c8c65609029ae322" providerId="LiveId" clId="{972F81F5-FC3A-44BB-8142-14BDA22DD6AC}" dt="2019-03-13T12:59:58.907" v="574" actId="1037"/>
          <ac:spMkLst>
            <pc:docMk/>
            <pc:sldMk cId="433359557" sldId="262"/>
            <ac:spMk id="18" creationId="{FC88C93C-28D9-4BB7-AEE7-497188915C56}"/>
          </ac:spMkLst>
        </pc:spChg>
        <pc:spChg chg="add mod">
          <ac:chgData name="Andrew Coulson" userId="c8c65609029ae322" providerId="LiveId" clId="{972F81F5-FC3A-44BB-8142-14BDA22DD6AC}" dt="2019-03-13T13:00:18.293" v="577" actId="1076"/>
          <ac:spMkLst>
            <pc:docMk/>
            <pc:sldMk cId="433359557" sldId="262"/>
            <ac:spMk id="19" creationId="{16882673-CF23-4E18-B957-432D36DDC2EC}"/>
          </ac:spMkLst>
        </pc:spChg>
        <pc:spChg chg="add mod">
          <ac:chgData name="Andrew Coulson" userId="c8c65609029ae322" providerId="LiveId" clId="{972F81F5-FC3A-44BB-8142-14BDA22DD6AC}" dt="2019-03-13T13:00:14.512" v="576" actId="1076"/>
          <ac:spMkLst>
            <pc:docMk/>
            <pc:sldMk cId="433359557" sldId="262"/>
            <ac:spMk id="22" creationId="{3A214430-F87F-4DC4-AAA9-E92A9B0E6CBF}"/>
          </ac:spMkLst>
        </pc:spChg>
        <pc:spChg chg="add mod">
          <ac:chgData name="Andrew Coulson" userId="c8c65609029ae322" providerId="LiveId" clId="{972F81F5-FC3A-44BB-8142-14BDA22DD6AC}" dt="2019-03-13T13:01:00.939" v="585" actId="1076"/>
          <ac:spMkLst>
            <pc:docMk/>
            <pc:sldMk cId="433359557" sldId="262"/>
            <ac:spMk id="23" creationId="{8D9FFB79-8D9A-4B0F-A09E-1A1BB8800F4A}"/>
          </ac:spMkLst>
        </pc:spChg>
        <pc:grpChg chg="mod">
          <ac:chgData name="Andrew Coulson" userId="c8c65609029ae322" providerId="LiveId" clId="{972F81F5-FC3A-44BB-8142-14BDA22DD6AC}" dt="2019-03-13T12:59:50.563" v="545" actId="1076"/>
          <ac:grpSpMkLst>
            <pc:docMk/>
            <pc:sldMk cId="433359557" sldId="262"/>
            <ac:grpSpMk id="9" creationId="{68DB0919-F64E-9B42-B7E4-CA88DC0C6985}"/>
          </ac:grpSpMkLst>
        </pc:grpChg>
        <pc:cxnChg chg="add mod">
          <ac:chgData name="Andrew Coulson" userId="c8c65609029ae322" providerId="LiveId" clId="{972F81F5-FC3A-44BB-8142-14BDA22DD6AC}" dt="2019-03-13T13:00:45.249" v="582" actId="692"/>
          <ac:cxnSpMkLst>
            <pc:docMk/>
            <pc:sldMk cId="433359557" sldId="262"/>
            <ac:cxnSpMk id="20" creationId="{6F128416-913A-460B-9476-261A65618DC0}"/>
          </ac:cxnSpMkLst>
        </pc:cxnChg>
        <pc:cxnChg chg="add mod">
          <ac:chgData name="Andrew Coulson" userId="c8c65609029ae322" providerId="LiveId" clId="{972F81F5-FC3A-44BB-8142-14BDA22DD6AC}" dt="2019-03-13T13:00:49.985" v="584" actId="692"/>
          <ac:cxnSpMkLst>
            <pc:docMk/>
            <pc:sldMk cId="433359557" sldId="262"/>
            <ac:cxnSpMk id="21" creationId="{7DB547CC-7A19-4BE1-AA41-6D9337D2CD39}"/>
          </ac:cxnSpMkLst>
        </pc:cxnChg>
      </pc:sldChg>
      <pc:sldChg chg="add ord">
        <pc:chgData name="Andrew Coulson" userId="c8c65609029ae322" providerId="LiveId" clId="{972F81F5-FC3A-44BB-8142-14BDA22DD6AC}" dt="2019-03-13T13:01:30.482" v="586"/>
        <pc:sldMkLst>
          <pc:docMk/>
          <pc:sldMk cId="1451534848" sldId="263"/>
        </pc:sldMkLst>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14/06/2019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262905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14/06/2019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43575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14/06/2019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3130872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14/06/2019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653124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0071FF-739A-4F6E-92E3-5B6873161283}" type="datetimeFigureOut">
              <a:rPr lang="en-GB" smtClean="0"/>
              <a:t>14/06/2019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2770122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0071FF-739A-4F6E-92E3-5B6873161283}" type="datetimeFigureOut">
              <a:rPr lang="en-GB" smtClean="0"/>
              <a:t>14/06/2019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495677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0071FF-739A-4F6E-92E3-5B6873161283}" type="datetimeFigureOut">
              <a:rPr lang="en-GB" smtClean="0"/>
              <a:t>14/06/2019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18265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0071FF-739A-4F6E-92E3-5B6873161283}" type="datetimeFigureOut">
              <a:rPr lang="en-GB" smtClean="0"/>
              <a:t>14/06/2019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952449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0071FF-739A-4F6E-92E3-5B6873161283}" type="datetimeFigureOut">
              <a:rPr lang="en-GB" smtClean="0"/>
              <a:t>14/06/2019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245153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0071FF-739A-4F6E-92E3-5B6873161283}" type="datetimeFigureOut">
              <a:rPr lang="en-GB" smtClean="0"/>
              <a:t>14/06/2019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2902320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0071FF-739A-4F6E-92E3-5B6873161283}" type="datetimeFigureOut">
              <a:rPr lang="en-GB" smtClean="0"/>
              <a:t>14/06/2019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344870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0071FF-739A-4F6E-92E3-5B6873161283}" type="datetimeFigureOut">
              <a:rPr lang="en-GB" smtClean="0"/>
              <a:t>14/06/2019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C84B48-F84B-45C1-A829-19CC535B537A}" type="slidenum">
              <a:rPr lang="en-GB" smtClean="0"/>
              <a:t>‹#›</a:t>
            </a:fld>
            <a:endParaRPr lang="en-GB"/>
          </a:p>
        </p:txBody>
      </p:sp>
    </p:spTree>
    <p:extLst>
      <p:ext uri="{BB962C8B-B14F-4D97-AF65-F5344CB8AC3E}">
        <p14:creationId xmlns:p14="http://schemas.microsoft.com/office/powerpoint/2010/main" val="325928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1.bin"/><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4.png"/><Relationship Id="rId7"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3.emf"/><Relationship Id="rId11" Type="http://schemas.openxmlformats.org/officeDocument/2006/relationships/image" Target="../media/image8.emf"/><Relationship Id="rId5" Type="http://schemas.openxmlformats.org/officeDocument/2006/relationships/oleObject" Target="../embeddings/oleObject2.bin"/><Relationship Id="rId10" Type="http://schemas.openxmlformats.org/officeDocument/2006/relationships/oleObject" Target="../embeddings/oleObject5.bin"/><Relationship Id="rId4" Type="http://schemas.openxmlformats.org/officeDocument/2006/relationships/image" Target="../media/image5.jpeg"/><Relationship Id="rId9"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90.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9415122-302E-BA49-86F5-2E8C2F83CC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9" y="0"/>
            <a:ext cx="9144000" cy="5498352"/>
          </a:xfrm>
          <a:prstGeom prst="rect">
            <a:avLst/>
          </a:prstGeom>
        </p:spPr>
      </p:pic>
      <p:pic>
        <p:nvPicPr>
          <p:cNvPr id="15" name="Picture 14">
            <a:extLst>
              <a:ext uri="{FF2B5EF4-FFF2-40B4-BE49-F238E27FC236}">
                <a16:creationId xmlns:a16="http://schemas.microsoft.com/office/drawing/2014/main" id="{7489E6EE-81A8-BB4A-B0CB-DDA4D84E6215}"/>
              </a:ext>
            </a:extLst>
          </p:cNvPr>
          <p:cNvPicPr>
            <a:picLocks noChangeAspect="1"/>
          </p:cNvPicPr>
          <p:nvPr/>
        </p:nvPicPr>
        <p:blipFill rotWithShape="1">
          <a:blip r:embed="rId3">
            <a:extLst>
              <a:ext uri="{28A0092B-C50C-407E-A947-70E740481C1C}">
                <a14:useLocalDpi xmlns:a14="http://schemas.microsoft.com/office/drawing/2010/main" val="0"/>
              </a:ext>
            </a:extLst>
          </a:blip>
          <a:srcRect b="9618"/>
          <a:stretch/>
        </p:blipFill>
        <p:spPr>
          <a:xfrm>
            <a:off x="-8364" y="5345895"/>
            <a:ext cx="9162803" cy="1502057"/>
          </a:xfrm>
          <a:prstGeom prst="rect">
            <a:avLst/>
          </a:prstGeom>
        </p:spPr>
      </p:pic>
      <p:sp>
        <p:nvSpPr>
          <p:cNvPr id="2" name="Title 1">
            <a:extLst>
              <a:ext uri="{FF2B5EF4-FFF2-40B4-BE49-F238E27FC236}">
                <a16:creationId xmlns:a16="http://schemas.microsoft.com/office/drawing/2014/main" id="{3FE3D89D-DA8D-4379-B0A2-7A629D27A1E3}"/>
              </a:ext>
            </a:extLst>
          </p:cNvPr>
          <p:cNvSpPr>
            <a:spLocks noGrp="1"/>
          </p:cNvSpPr>
          <p:nvPr>
            <p:ph type="ctrTitle"/>
          </p:nvPr>
        </p:nvSpPr>
        <p:spPr>
          <a:xfrm>
            <a:off x="1321833" y="3769343"/>
            <a:ext cx="6858000" cy="1576552"/>
          </a:xfrm>
        </p:spPr>
        <p:txBody>
          <a:bodyPr lIns="0" tIns="0" rIns="0" bIns="0" anchor="t" anchorCtr="0">
            <a:noAutofit/>
          </a:bodyPr>
          <a:lstStyle/>
          <a:p>
            <a:pPr algn="l"/>
            <a:r>
              <a:rPr lang="en-GB" sz="4400" b="1" dirty="0">
                <a:solidFill>
                  <a:schemeClr val="accent5">
                    <a:lumMod val="60000"/>
                    <a:lumOff val="40000"/>
                  </a:schemeClr>
                </a:solidFill>
                <a:latin typeface="+mn-lt"/>
              </a:rPr>
              <a:t>Calculus</a:t>
            </a:r>
            <a:br>
              <a:rPr lang="en-GB" sz="4050" b="1" dirty="0">
                <a:solidFill>
                  <a:schemeClr val="accent6">
                    <a:lumMod val="50000"/>
                  </a:schemeClr>
                </a:solidFill>
                <a:latin typeface="+mn-lt"/>
              </a:rPr>
            </a:br>
            <a:r>
              <a:rPr lang="en-GB" sz="3200" dirty="0"/>
              <a:t>What is a rate of change? </a:t>
            </a:r>
            <a:endParaRPr lang="en-GB" sz="4050" b="1" dirty="0">
              <a:solidFill>
                <a:schemeClr val="accent6">
                  <a:lumMod val="50000"/>
                </a:schemeClr>
              </a:solidFill>
              <a:latin typeface="+mn-lt"/>
            </a:endParaRPr>
          </a:p>
        </p:txBody>
      </p:sp>
      <p:sp>
        <p:nvSpPr>
          <p:cNvPr id="16" name="TextBox 15">
            <a:extLst>
              <a:ext uri="{FF2B5EF4-FFF2-40B4-BE49-F238E27FC236}">
                <a16:creationId xmlns:a16="http://schemas.microsoft.com/office/drawing/2014/main" id="{93E72B22-8C9F-1D4C-9885-53685F833837}"/>
              </a:ext>
            </a:extLst>
          </p:cNvPr>
          <p:cNvSpPr txBox="1"/>
          <p:nvPr/>
        </p:nvSpPr>
        <p:spPr>
          <a:xfrm>
            <a:off x="245145" y="5877112"/>
            <a:ext cx="3601297" cy="300082"/>
          </a:xfrm>
          <a:prstGeom prst="rect">
            <a:avLst/>
          </a:prstGeom>
          <a:noFill/>
        </p:spPr>
        <p:txBody>
          <a:bodyPr wrap="square" rtlCol="0">
            <a:spAutoFit/>
          </a:bodyPr>
          <a:lstStyle/>
          <a:p>
            <a:r>
              <a:rPr lang="en-GB" sz="1350" dirty="0"/>
              <a:t>© </a:t>
            </a:r>
            <a:r>
              <a:rPr lang="en-GB" sz="1350"/>
              <a:t>Huw Jones </a:t>
            </a:r>
            <a:r>
              <a:rPr lang="en-GB" sz="1350" dirty="0"/>
              <a:t>2019</a:t>
            </a:r>
          </a:p>
        </p:txBody>
      </p:sp>
      <p:sp>
        <p:nvSpPr>
          <p:cNvPr id="7" name="TextBox 6">
            <a:extLst>
              <a:ext uri="{FF2B5EF4-FFF2-40B4-BE49-F238E27FC236}">
                <a16:creationId xmlns:a16="http://schemas.microsoft.com/office/drawing/2014/main" id="{A2904CDF-567E-EA4A-8F75-863B13599152}"/>
              </a:ext>
            </a:extLst>
          </p:cNvPr>
          <p:cNvSpPr txBox="1"/>
          <p:nvPr/>
        </p:nvSpPr>
        <p:spPr>
          <a:xfrm>
            <a:off x="1053389" y="2381461"/>
            <a:ext cx="7754112" cy="492443"/>
          </a:xfrm>
          <a:prstGeom prst="rect">
            <a:avLst/>
          </a:prstGeom>
          <a:noFill/>
        </p:spPr>
        <p:txBody>
          <a:bodyPr wrap="square" lIns="0" tIns="0" rIns="0" bIns="0" rtlCol="0">
            <a:spAutoFit/>
          </a:bodyPr>
          <a:lstStyle/>
          <a:p>
            <a:pPr algn="ctr"/>
            <a:r>
              <a:rPr lang="en-US" sz="3200" dirty="0">
                <a:solidFill>
                  <a:schemeClr val="bg1"/>
                </a:solidFill>
              </a:rPr>
              <a:t>APPLICATIONS AND INTERPRETATION </a:t>
            </a:r>
            <a:r>
              <a:rPr lang="en-US" sz="3200" b="1" dirty="0">
                <a:solidFill>
                  <a:schemeClr val="bg1"/>
                </a:solidFill>
              </a:rPr>
              <a:t>SL </a:t>
            </a:r>
            <a:r>
              <a:rPr lang="en-US" sz="3200" dirty="0">
                <a:solidFill>
                  <a:schemeClr val="bg1"/>
                </a:solidFill>
              </a:rPr>
              <a:t>&amp; </a:t>
            </a:r>
            <a:r>
              <a:rPr lang="en-US" sz="3200" b="1" dirty="0">
                <a:solidFill>
                  <a:schemeClr val="bg1"/>
                </a:solidFill>
              </a:rPr>
              <a:t>HL</a:t>
            </a:r>
          </a:p>
        </p:txBody>
      </p:sp>
    </p:spTree>
    <p:extLst>
      <p:ext uri="{BB962C8B-B14F-4D97-AF65-F5344CB8AC3E}">
        <p14:creationId xmlns:p14="http://schemas.microsoft.com/office/powerpoint/2010/main" val="4214131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0"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46776"/>
            <a:ext cx="9144000" cy="1411224"/>
            <a:chOff x="-139147" y="6379222"/>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9147" y="6379222"/>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528971" y="6876464"/>
              <a:ext cx="2018163" cy="649071"/>
            </a:xfrm>
            <a:prstGeom prst="rect">
              <a:avLst/>
            </a:prstGeom>
          </p:spPr>
        </p:pic>
      </p:grpSp>
      <p:sp>
        <p:nvSpPr>
          <p:cNvPr id="12" name="TextBox 11">
            <a:extLst>
              <a:ext uri="{FF2B5EF4-FFF2-40B4-BE49-F238E27FC236}">
                <a16:creationId xmlns:a16="http://schemas.microsoft.com/office/drawing/2014/main" id="{1E1F8A9B-8D4D-7C40-B4BE-01B3512F35EC}"/>
              </a:ext>
            </a:extLst>
          </p:cNvPr>
          <p:cNvSpPr txBox="1"/>
          <p:nvPr/>
        </p:nvSpPr>
        <p:spPr>
          <a:xfrm>
            <a:off x="582850" y="968638"/>
            <a:ext cx="7511739" cy="553998"/>
          </a:xfrm>
          <a:prstGeom prst="rect">
            <a:avLst/>
          </a:prstGeom>
          <a:noFill/>
        </p:spPr>
        <p:txBody>
          <a:bodyPr wrap="square" lIns="0" tIns="0" rIns="0" bIns="0" rtlCol="0">
            <a:spAutoFit/>
          </a:bodyPr>
          <a:lstStyle/>
          <a:p>
            <a:pPr>
              <a:spcBef>
                <a:spcPts val="600"/>
              </a:spcBef>
            </a:pPr>
            <a:r>
              <a:rPr lang="en-US" sz="3600" dirty="0"/>
              <a:t>Textbook definition </a:t>
            </a:r>
            <a:r>
              <a:rPr lang="mr-IN" sz="3600" dirty="0"/>
              <a:t>…</a:t>
            </a:r>
            <a:endParaRPr lang="en-GB" sz="3600" dirty="0"/>
          </a:p>
        </p:txBody>
      </p:sp>
      <p:sp>
        <p:nvSpPr>
          <p:cNvPr id="13" name="Content Placeholder 2">
            <a:extLst>
              <a:ext uri="{FF2B5EF4-FFF2-40B4-BE49-F238E27FC236}">
                <a16:creationId xmlns:a16="http://schemas.microsoft.com/office/drawing/2014/main" id="{A6D27166-A53E-44EF-B38F-CE529A768BBB}"/>
              </a:ext>
            </a:extLst>
          </p:cNvPr>
          <p:cNvSpPr txBox="1">
            <a:spLocks/>
          </p:cNvSpPr>
          <p:nvPr/>
        </p:nvSpPr>
        <p:spPr>
          <a:xfrm>
            <a:off x="457200" y="1656236"/>
            <a:ext cx="4896251" cy="443316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100000"/>
              </a:lnSpc>
              <a:buFont typeface="Arial" panose="020B0604020202020204" pitchFamily="34" charset="0"/>
              <a:buChar char="•"/>
            </a:pPr>
            <a:r>
              <a:rPr lang="en-GB" b="1" dirty="0"/>
              <a:t>Differentiation</a:t>
            </a:r>
            <a:r>
              <a:rPr lang="en-GB" dirty="0"/>
              <a:t> is the process of establishing the rate of change of the </a:t>
            </a:r>
            <a:r>
              <a:rPr lang="en-GB" i="1" dirty="0">
                <a:latin typeface="Times New Roman"/>
                <a:cs typeface="Times New Roman"/>
              </a:rPr>
              <a:t>y</a:t>
            </a:r>
            <a:r>
              <a:rPr lang="en-GB" dirty="0"/>
              <a:t>-coordinate of a graph when the </a:t>
            </a:r>
            <a:r>
              <a:rPr lang="en-GB" i="1" dirty="0">
                <a:latin typeface="Times New Roman"/>
                <a:cs typeface="Times New Roman"/>
              </a:rPr>
              <a:t>x</a:t>
            </a:r>
            <a:r>
              <a:rPr lang="en-GB" dirty="0"/>
              <a:t>-coordinate is changed. You are used to doing this for a straight line, by finding the </a:t>
            </a:r>
            <a:r>
              <a:rPr lang="en-GB" b="1" dirty="0"/>
              <a:t>gradient</a:t>
            </a:r>
            <a:r>
              <a:rPr lang="en-US" dirty="0"/>
              <a:t>.</a:t>
            </a:r>
          </a:p>
          <a:p>
            <a:pPr marL="342900" indent="-342900" algn="l">
              <a:lnSpc>
                <a:spcPct val="100000"/>
              </a:lnSpc>
              <a:buFont typeface="Arial" panose="020B0604020202020204" pitchFamily="34" charset="0"/>
              <a:buChar char="•"/>
            </a:pPr>
            <a:r>
              <a:rPr lang="en-GB" dirty="0"/>
              <a:t>The process you will most likely have learnt is        = </a:t>
            </a:r>
            <a:r>
              <a:rPr lang="en-GB" i="1" dirty="0">
                <a:latin typeface="Times New Roman"/>
                <a:cs typeface="Times New Roman"/>
              </a:rPr>
              <a:t>m</a:t>
            </a:r>
            <a:r>
              <a:rPr lang="en-GB" dirty="0"/>
              <a:t>, where </a:t>
            </a:r>
            <a:r>
              <a:rPr lang="en-GB" i="1" dirty="0">
                <a:latin typeface="Times New Roman"/>
                <a:cs typeface="Times New Roman"/>
              </a:rPr>
              <a:t>m</a:t>
            </a:r>
            <a:r>
              <a:rPr lang="en-GB" dirty="0"/>
              <a:t> = gradient.</a:t>
            </a:r>
          </a:p>
          <a:p>
            <a:pPr marL="342900" indent="-342900" algn="l">
              <a:lnSpc>
                <a:spcPct val="100000"/>
              </a:lnSpc>
              <a:buFont typeface="Arial" panose="020B0604020202020204" pitchFamily="34" charset="0"/>
              <a:buChar char="•"/>
            </a:pPr>
            <a:r>
              <a:rPr lang="en-GB" dirty="0"/>
              <a:t>Let’s take for example the graph </a:t>
            </a:r>
            <a:r>
              <a:rPr lang="en-GB" i="1" dirty="0">
                <a:latin typeface="Times New Roman"/>
                <a:cs typeface="Times New Roman"/>
              </a:rPr>
              <a:t>y</a:t>
            </a:r>
            <a:r>
              <a:rPr lang="en-GB" dirty="0"/>
              <a:t> = 2</a:t>
            </a:r>
            <a:r>
              <a:rPr lang="en-GB" i="1" dirty="0">
                <a:latin typeface="Times New Roman"/>
                <a:cs typeface="Times New Roman"/>
              </a:rPr>
              <a:t>x</a:t>
            </a:r>
            <a:r>
              <a:rPr lang="en-GB" dirty="0"/>
              <a:t>. </a:t>
            </a:r>
            <a:endParaRPr lang="en-US" dirty="0"/>
          </a:p>
          <a:p>
            <a:pPr algn="l">
              <a:lnSpc>
                <a:spcPct val="100000"/>
              </a:lnSpc>
            </a:pP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760230194"/>
              </p:ext>
            </p:extLst>
          </p:nvPr>
        </p:nvGraphicFramePr>
        <p:xfrm>
          <a:off x="2599723" y="4319931"/>
          <a:ext cx="421513" cy="632270"/>
        </p:xfrm>
        <a:graphic>
          <a:graphicData uri="http://schemas.openxmlformats.org/presentationml/2006/ole">
            <mc:AlternateContent xmlns:mc="http://schemas.openxmlformats.org/markup-compatibility/2006">
              <mc:Choice xmlns:v="urn:schemas-microsoft-com:vml" Requires="v">
                <p:oleObj spid="_x0000_s1030" name="Equation" r:id="rId5" imgW="254000" imgH="381000" progId="Equation.DSMT4">
                  <p:embed/>
                </p:oleObj>
              </mc:Choice>
              <mc:Fallback>
                <p:oleObj name="Equation" r:id="rId5" imgW="254000" imgH="381000" progId="Equation.DSMT4">
                  <p:embed/>
                  <p:pic>
                    <p:nvPicPr>
                      <p:cNvPr id="0" name=""/>
                      <p:cNvPicPr/>
                      <p:nvPr/>
                    </p:nvPicPr>
                    <p:blipFill>
                      <a:blip r:embed="rId6"/>
                      <a:stretch>
                        <a:fillRect/>
                      </a:stretch>
                    </p:blipFill>
                    <p:spPr>
                      <a:xfrm>
                        <a:off x="2599723" y="4319931"/>
                        <a:ext cx="421513" cy="632270"/>
                      </a:xfrm>
                      <a:prstGeom prst="rect">
                        <a:avLst/>
                      </a:prstGeom>
                    </p:spPr>
                  </p:pic>
                </p:oleObj>
              </mc:Fallback>
            </mc:AlternateContent>
          </a:graphicData>
        </a:graphic>
      </p:graphicFrame>
      <p:pic>
        <p:nvPicPr>
          <p:cNvPr id="11" name="Picture 10"/>
          <p:cNvPicPr>
            <a:picLocks noChangeAspect="1"/>
          </p:cNvPicPr>
          <p:nvPr/>
        </p:nvPicPr>
        <p:blipFill>
          <a:blip r:embed="rId7"/>
          <a:stretch>
            <a:fillRect/>
          </a:stretch>
        </p:blipFill>
        <p:spPr>
          <a:xfrm>
            <a:off x="6167583" y="1417856"/>
            <a:ext cx="2438400" cy="3718560"/>
          </a:xfrm>
          <a:prstGeom prst="rect">
            <a:avLst/>
          </a:prstGeom>
        </p:spPr>
      </p:pic>
    </p:spTree>
    <p:extLst>
      <p:ext uri="{BB962C8B-B14F-4D97-AF65-F5344CB8AC3E}">
        <p14:creationId xmlns:p14="http://schemas.microsoft.com/office/powerpoint/2010/main" val="1041524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0"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46776"/>
            <a:ext cx="9144000" cy="1411224"/>
            <a:chOff x="-139147" y="6379222"/>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9147" y="6379222"/>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28971" y="6876464"/>
              <a:ext cx="2018163" cy="649071"/>
            </a:xfrm>
            <a:prstGeom prst="rect">
              <a:avLst/>
            </a:prstGeom>
          </p:spPr>
        </p:pic>
      </p:grpSp>
      <p:sp>
        <p:nvSpPr>
          <p:cNvPr id="11" name="Content Placeholder 2">
            <a:extLst>
              <a:ext uri="{FF2B5EF4-FFF2-40B4-BE49-F238E27FC236}">
                <a16:creationId xmlns:a16="http://schemas.microsoft.com/office/drawing/2014/main" id="{A6D27166-A53E-44EF-B38F-CE529A768BBB}"/>
              </a:ext>
            </a:extLst>
          </p:cNvPr>
          <p:cNvSpPr txBox="1">
            <a:spLocks/>
          </p:cNvSpPr>
          <p:nvPr/>
        </p:nvSpPr>
        <p:spPr>
          <a:xfrm>
            <a:off x="3768930" y="1656236"/>
            <a:ext cx="4896251" cy="418389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100000"/>
              </a:lnSpc>
              <a:buFont typeface="Arial" panose="020B0604020202020204" pitchFamily="34" charset="0"/>
              <a:buChar char="•"/>
            </a:pPr>
            <a:r>
              <a:rPr lang="en-GB" dirty="0"/>
              <a:t>If we calculate the gradient we find the rise is twice the value of the run.</a:t>
            </a:r>
          </a:p>
          <a:p>
            <a:pPr marL="342900" indent="-342900" algn="l">
              <a:lnSpc>
                <a:spcPct val="100000"/>
              </a:lnSpc>
              <a:buFont typeface="Arial" panose="020B0604020202020204" pitchFamily="34" charset="0"/>
              <a:buChar char="•"/>
            </a:pPr>
            <a:r>
              <a:rPr lang="en-GB" dirty="0"/>
              <a:t>For every unit we move along the </a:t>
            </a:r>
            <a:r>
              <a:rPr lang="en-GB" i="1" dirty="0">
                <a:latin typeface="Times New Roman"/>
                <a:cs typeface="Times New Roman"/>
              </a:rPr>
              <a:t>y</a:t>
            </a:r>
            <a:r>
              <a:rPr lang="en-GB" dirty="0"/>
              <a:t>-axis we move two units on the </a:t>
            </a:r>
            <a:r>
              <a:rPr lang="en-GB" i="1" dirty="0">
                <a:latin typeface="Times New Roman"/>
                <a:cs typeface="Times New Roman"/>
              </a:rPr>
              <a:t>x</a:t>
            </a:r>
            <a:r>
              <a:rPr lang="en-GB" dirty="0"/>
              <a:t>-axis. This is described as a rate of change.</a:t>
            </a:r>
          </a:p>
          <a:p>
            <a:pPr marL="342900" indent="-342900" algn="l">
              <a:lnSpc>
                <a:spcPct val="100000"/>
              </a:lnSpc>
              <a:buFont typeface="Arial" panose="020B0604020202020204" pitchFamily="34" charset="0"/>
              <a:buChar char="•"/>
            </a:pPr>
            <a:r>
              <a:rPr lang="en-US" dirty="0"/>
              <a:t>You can change simple language into a sophisticated concept with a simple thought process </a:t>
            </a:r>
            <a:r>
              <a:rPr lang="mr-IN" dirty="0"/>
              <a:t>…</a:t>
            </a:r>
            <a:r>
              <a:rPr lang="en-GB" dirty="0"/>
              <a:t> </a:t>
            </a:r>
            <a:endParaRPr lang="en-US" dirty="0"/>
          </a:p>
          <a:p>
            <a:pPr algn="l">
              <a:lnSpc>
                <a:spcPct val="100000"/>
              </a:lnSpc>
            </a:pPr>
            <a:endParaRPr lang="en-US" dirty="0"/>
          </a:p>
        </p:txBody>
      </p:sp>
      <p:pic>
        <p:nvPicPr>
          <p:cNvPr id="12" name="Picture 11"/>
          <p:cNvPicPr>
            <a:picLocks noChangeAspect="1"/>
          </p:cNvPicPr>
          <p:nvPr/>
        </p:nvPicPr>
        <p:blipFill>
          <a:blip r:embed="rId4"/>
          <a:stretch>
            <a:fillRect/>
          </a:stretch>
        </p:blipFill>
        <p:spPr>
          <a:xfrm>
            <a:off x="591128" y="1337038"/>
            <a:ext cx="2438400" cy="3718560"/>
          </a:xfrm>
          <a:prstGeom prst="rect">
            <a:avLst/>
          </a:prstGeom>
        </p:spPr>
      </p:pic>
      <p:sp>
        <p:nvSpPr>
          <p:cNvPr id="5" name="Rectangle 4"/>
          <p:cNvSpPr/>
          <p:nvPr/>
        </p:nvSpPr>
        <p:spPr>
          <a:xfrm>
            <a:off x="2395132" y="1246988"/>
            <a:ext cx="751553" cy="369332"/>
          </a:xfrm>
          <a:prstGeom prst="rect">
            <a:avLst/>
          </a:prstGeom>
        </p:spPr>
        <p:txBody>
          <a:bodyPr wrap="none">
            <a:spAutoFit/>
          </a:bodyPr>
          <a:lstStyle/>
          <a:p>
            <a:r>
              <a:rPr lang="en-GB" i="1" dirty="0">
                <a:latin typeface="Times New Roman"/>
                <a:cs typeface="Times New Roman"/>
              </a:rPr>
              <a:t>y</a:t>
            </a:r>
            <a:r>
              <a:rPr lang="en-GB" dirty="0"/>
              <a:t> = 2</a:t>
            </a:r>
            <a:r>
              <a:rPr lang="en-GB" i="1" dirty="0">
                <a:latin typeface="Times New Roman"/>
                <a:cs typeface="Times New Roman"/>
              </a:rPr>
              <a:t>x</a:t>
            </a:r>
            <a:endParaRPr lang="en-US" dirty="0"/>
          </a:p>
        </p:txBody>
      </p:sp>
    </p:spTree>
    <p:extLst>
      <p:ext uri="{BB962C8B-B14F-4D97-AF65-F5344CB8AC3E}">
        <p14:creationId xmlns:p14="http://schemas.microsoft.com/office/powerpoint/2010/main" val="1828032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728F1AB-859C-A345-8735-25162270F894}"/>
              </a:ext>
            </a:extLst>
          </p:cNvPr>
          <p:cNvSpPr/>
          <p:nvPr/>
        </p:nvSpPr>
        <p:spPr>
          <a:xfrm>
            <a:off x="0"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10" name="Group 9">
            <a:extLst>
              <a:ext uri="{FF2B5EF4-FFF2-40B4-BE49-F238E27FC236}">
                <a16:creationId xmlns:a16="http://schemas.microsoft.com/office/drawing/2014/main" id="{464B9190-4861-E843-8F2E-9C9C510AC05D}"/>
              </a:ext>
            </a:extLst>
          </p:cNvPr>
          <p:cNvGrpSpPr/>
          <p:nvPr/>
        </p:nvGrpSpPr>
        <p:grpSpPr>
          <a:xfrm>
            <a:off x="0" y="5446776"/>
            <a:ext cx="9144000" cy="1411224"/>
            <a:chOff x="0" y="5446776"/>
            <a:chExt cx="9144000" cy="1411224"/>
          </a:xfrm>
        </p:grpSpPr>
        <p:pic>
          <p:nvPicPr>
            <p:cNvPr id="12" name="Picture 11" descr="EDU_PPT_Tab.png">
              <a:extLst>
                <a:ext uri="{FF2B5EF4-FFF2-40B4-BE49-F238E27FC236}">
                  <a16:creationId xmlns:a16="http://schemas.microsoft.com/office/drawing/2014/main" id="{E93FF1BA-72B5-5344-9449-F5BB0BB6C92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3" name="Picture 12" descr="EDU_INT_CMYK_Land.jpg">
              <a:extLst>
                <a:ext uri="{FF2B5EF4-FFF2-40B4-BE49-F238E27FC236}">
                  <a16:creationId xmlns:a16="http://schemas.microsoft.com/office/drawing/2014/main" id="{425A1AF0-9739-B442-AC95-5F5E7EBEFD5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9" name="TextBox 8">
            <a:extLst>
              <a:ext uri="{FF2B5EF4-FFF2-40B4-BE49-F238E27FC236}">
                <a16:creationId xmlns:a16="http://schemas.microsoft.com/office/drawing/2014/main" id="{F73E08E5-6765-4414-BF76-9F68F49E490D}"/>
              </a:ext>
            </a:extLst>
          </p:cNvPr>
          <p:cNvSpPr txBox="1"/>
          <p:nvPr/>
        </p:nvSpPr>
        <p:spPr>
          <a:xfrm>
            <a:off x="545215" y="944511"/>
            <a:ext cx="3188510" cy="430887"/>
          </a:xfrm>
          <a:prstGeom prst="rect">
            <a:avLst/>
          </a:prstGeom>
          <a:noFill/>
        </p:spPr>
        <p:txBody>
          <a:bodyPr wrap="square" rtlCol="0">
            <a:spAutoFit/>
          </a:bodyPr>
          <a:lstStyle/>
          <a:p>
            <a:r>
              <a:rPr lang="fr-CH" sz="2200" b="0" dirty="0"/>
              <a:t>We know gradient = </a:t>
            </a:r>
            <a:r>
              <a:rPr lang="fr-CH" sz="2200" b="0" i="1" dirty="0">
                <a:latin typeface="Times New Roman"/>
                <a:cs typeface="Times New Roman"/>
              </a:rPr>
              <a:t>m</a:t>
            </a:r>
            <a:r>
              <a:rPr lang="fr-CH" sz="2200" b="0" dirty="0"/>
              <a:t> = </a:t>
            </a:r>
            <a:endParaRPr lang="en-GB" sz="2200" dirty="0"/>
          </a:p>
        </p:txBody>
      </p:sp>
      <p:sp>
        <p:nvSpPr>
          <p:cNvPr id="11" name="TextBox 10">
            <a:extLst>
              <a:ext uri="{FF2B5EF4-FFF2-40B4-BE49-F238E27FC236}">
                <a16:creationId xmlns:a16="http://schemas.microsoft.com/office/drawing/2014/main" id="{4D943860-A19F-49D6-96F6-FEB5FB31391F}"/>
              </a:ext>
            </a:extLst>
          </p:cNvPr>
          <p:cNvSpPr txBox="1"/>
          <p:nvPr/>
        </p:nvSpPr>
        <p:spPr>
          <a:xfrm>
            <a:off x="5737445" y="1636162"/>
            <a:ext cx="2105434" cy="769441"/>
          </a:xfrm>
          <a:prstGeom prst="rect">
            <a:avLst/>
          </a:prstGeom>
          <a:noFill/>
        </p:spPr>
        <p:txBody>
          <a:bodyPr wrap="square" rtlCol="0">
            <a:spAutoFit/>
          </a:bodyPr>
          <a:lstStyle/>
          <a:p>
            <a:r>
              <a:rPr lang="en-US" sz="2200" dirty="0"/>
              <a:t>Another way of looking at this is:</a:t>
            </a:r>
          </a:p>
        </p:txBody>
      </p:sp>
      <p:sp>
        <p:nvSpPr>
          <p:cNvPr id="15" name="TextBox 14">
            <a:extLst>
              <a:ext uri="{FF2B5EF4-FFF2-40B4-BE49-F238E27FC236}">
                <a16:creationId xmlns:a16="http://schemas.microsoft.com/office/drawing/2014/main" id="{83DC520E-844F-4772-87E4-072A149358CD}"/>
              </a:ext>
            </a:extLst>
          </p:cNvPr>
          <p:cNvSpPr txBox="1"/>
          <p:nvPr/>
        </p:nvSpPr>
        <p:spPr>
          <a:xfrm>
            <a:off x="6085573" y="4527866"/>
            <a:ext cx="2602129" cy="1107996"/>
          </a:xfrm>
          <a:prstGeom prst="rect">
            <a:avLst/>
          </a:prstGeom>
          <a:noFill/>
        </p:spPr>
        <p:txBody>
          <a:bodyPr wrap="square" rtlCol="0">
            <a:spAutoFit/>
          </a:bodyPr>
          <a:lstStyle/>
          <a:p>
            <a:r>
              <a:rPr lang="en-US" sz="2200" dirty="0"/>
              <a:t>If we take the first letter of the word ‘difference’ </a:t>
            </a:r>
          </a:p>
        </p:txBody>
      </p:sp>
      <p:sp>
        <p:nvSpPr>
          <p:cNvPr id="17" name="TextBox 16">
            <a:extLst>
              <a:ext uri="{FF2B5EF4-FFF2-40B4-BE49-F238E27FC236}">
                <a16:creationId xmlns:a16="http://schemas.microsoft.com/office/drawing/2014/main" id="{B38F2869-28A3-4842-860B-2A30949CFDBA}"/>
              </a:ext>
            </a:extLst>
          </p:cNvPr>
          <p:cNvSpPr txBox="1"/>
          <p:nvPr/>
        </p:nvSpPr>
        <p:spPr>
          <a:xfrm>
            <a:off x="634998" y="5131419"/>
            <a:ext cx="3393795" cy="1107996"/>
          </a:xfrm>
          <a:prstGeom prst="rect">
            <a:avLst/>
          </a:prstGeom>
          <a:noFill/>
        </p:spPr>
        <p:txBody>
          <a:bodyPr wrap="square" rtlCol="0">
            <a:spAutoFit/>
          </a:bodyPr>
          <a:lstStyle/>
          <a:p>
            <a:r>
              <a:rPr lang="en-US" sz="2200" dirty="0"/>
              <a:t>This is the famous notation for differentiation that is used worldwide.</a:t>
            </a:r>
          </a:p>
        </p:txBody>
      </p:sp>
      <p:sp>
        <p:nvSpPr>
          <p:cNvPr id="18" name="TextBox 17">
            <a:extLst>
              <a:ext uri="{FF2B5EF4-FFF2-40B4-BE49-F238E27FC236}">
                <a16:creationId xmlns:a16="http://schemas.microsoft.com/office/drawing/2014/main" id="{DA77ECE6-8CFB-490F-9635-842749E3F067}"/>
              </a:ext>
            </a:extLst>
          </p:cNvPr>
          <p:cNvSpPr txBox="1"/>
          <p:nvPr/>
        </p:nvSpPr>
        <p:spPr>
          <a:xfrm>
            <a:off x="384657" y="2653905"/>
            <a:ext cx="4960888" cy="769441"/>
          </a:xfrm>
          <a:prstGeom prst="rect">
            <a:avLst/>
          </a:prstGeom>
          <a:noFill/>
        </p:spPr>
        <p:txBody>
          <a:bodyPr wrap="square" rtlCol="0">
            <a:spAutoFit/>
          </a:bodyPr>
          <a:lstStyle/>
          <a:p>
            <a:r>
              <a:rPr lang="en-US" sz="2200" dirty="0"/>
              <a:t>Therefore,</a:t>
            </a:r>
          </a:p>
          <a:p>
            <a:r>
              <a:rPr lang="en-US" sz="2200" dirty="0">
                <a:solidFill>
                  <a:srgbClr val="FF0000"/>
                </a:solidFill>
              </a:rPr>
              <a:t>differentiation = gradient = rate of change</a:t>
            </a:r>
          </a:p>
        </p:txBody>
      </p:sp>
      <p:cxnSp>
        <p:nvCxnSpPr>
          <p:cNvPr id="19" name="Straight Arrow Connector 18">
            <a:extLst>
              <a:ext uri="{FF2B5EF4-FFF2-40B4-BE49-F238E27FC236}">
                <a16:creationId xmlns:a16="http://schemas.microsoft.com/office/drawing/2014/main" id="{FF75EF7D-16B8-4236-B4DB-EF0056667BF9}"/>
              </a:ext>
            </a:extLst>
          </p:cNvPr>
          <p:cNvCxnSpPr>
            <a:cxnSpLocks/>
          </p:cNvCxnSpPr>
          <p:nvPr/>
        </p:nvCxnSpPr>
        <p:spPr>
          <a:xfrm>
            <a:off x="3964428" y="1163278"/>
            <a:ext cx="1816040" cy="498548"/>
          </a:xfrm>
          <a:prstGeom prst="straightConnector1">
            <a:avLst/>
          </a:prstGeom>
          <a:ln w="38100" cmpd="sng">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A009D7A-F73F-48F3-98FD-04F85758D23D}"/>
              </a:ext>
            </a:extLst>
          </p:cNvPr>
          <p:cNvCxnSpPr>
            <a:cxnSpLocks/>
            <a:stCxn id="11" idx="2"/>
            <a:endCxn id="27" idx="0"/>
          </p:cNvCxnSpPr>
          <p:nvPr/>
        </p:nvCxnSpPr>
        <p:spPr>
          <a:xfrm>
            <a:off x="6790162" y="2405603"/>
            <a:ext cx="285164" cy="669878"/>
          </a:xfrm>
          <a:prstGeom prst="straightConnector1">
            <a:avLst/>
          </a:prstGeom>
          <a:ln w="38100" cmpd="sng">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9716635-2AF4-45E6-95C7-FB375DCC9482}"/>
              </a:ext>
            </a:extLst>
          </p:cNvPr>
          <p:cNvCxnSpPr>
            <a:cxnSpLocks/>
          </p:cNvCxnSpPr>
          <p:nvPr/>
        </p:nvCxnSpPr>
        <p:spPr>
          <a:xfrm flipH="1">
            <a:off x="7086118" y="3648364"/>
            <a:ext cx="2791" cy="874177"/>
          </a:xfrm>
          <a:prstGeom prst="straightConnector1">
            <a:avLst/>
          </a:prstGeom>
          <a:ln w="38100" cmpd="sng">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4BA83833-4139-42C7-87E0-E50030FB0810}"/>
              </a:ext>
            </a:extLst>
          </p:cNvPr>
          <p:cNvCxnSpPr>
            <a:cxnSpLocks/>
          </p:cNvCxnSpPr>
          <p:nvPr/>
        </p:nvCxnSpPr>
        <p:spPr>
          <a:xfrm flipH="1">
            <a:off x="4445001" y="5080000"/>
            <a:ext cx="1523999" cy="531091"/>
          </a:xfrm>
          <a:prstGeom prst="straightConnector1">
            <a:avLst/>
          </a:prstGeom>
          <a:ln w="38100" cmpd="sng">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F203FBA0-CD15-4BC7-8C00-CBFF64671834}"/>
              </a:ext>
            </a:extLst>
          </p:cNvPr>
          <p:cNvCxnSpPr>
            <a:cxnSpLocks/>
          </p:cNvCxnSpPr>
          <p:nvPr/>
        </p:nvCxnSpPr>
        <p:spPr>
          <a:xfrm flipH="1" flipV="1">
            <a:off x="2977671" y="3461768"/>
            <a:ext cx="1" cy="1693482"/>
          </a:xfrm>
          <a:prstGeom prst="straightConnector1">
            <a:avLst/>
          </a:prstGeom>
          <a:ln w="38100" cmpd="sng">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4" name="Object 23"/>
          <p:cNvGraphicFramePr>
            <a:graphicFrameLocks noChangeAspect="1"/>
          </p:cNvGraphicFramePr>
          <p:nvPr>
            <p:extLst>
              <p:ext uri="{D42A27DB-BD31-4B8C-83A1-F6EECF244321}">
                <p14:modId xmlns:p14="http://schemas.microsoft.com/office/powerpoint/2010/main" val="4290058886"/>
              </p:ext>
            </p:extLst>
          </p:nvPr>
        </p:nvGraphicFramePr>
        <p:xfrm>
          <a:off x="3462177" y="857828"/>
          <a:ext cx="421513" cy="632270"/>
        </p:xfrm>
        <a:graphic>
          <a:graphicData uri="http://schemas.openxmlformats.org/presentationml/2006/ole">
            <mc:AlternateContent xmlns:mc="http://schemas.openxmlformats.org/markup-compatibility/2006">
              <mc:Choice xmlns:v="urn:schemas-microsoft-com:vml" Requires="v">
                <p:oleObj spid="_x0000_s2065" name="Equation" r:id="rId5" imgW="254000" imgH="381000" progId="Equation.DSMT4">
                  <p:embed/>
                </p:oleObj>
              </mc:Choice>
              <mc:Fallback>
                <p:oleObj name="Equation" r:id="rId5" imgW="254000" imgH="381000" progId="Equation.DSMT4">
                  <p:embed/>
                  <p:pic>
                    <p:nvPicPr>
                      <p:cNvPr id="0" name=""/>
                      <p:cNvPicPr/>
                      <p:nvPr/>
                    </p:nvPicPr>
                    <p:blipFill>
                      <a:blip r:embed="rId6"/>
                      <a:stretch>
                        <a:fillRect/>
                      </a:stretch>
                    </p:blipFill>
                    <p:spPr>
                      <a:xfrm>
                        <a:off x="3462177" y="857828"/>
                        <a:ext cx="421513" cy="632270"/>
                      </a:xfrm>
                      <a:prstGeom prst="rect">
                        <a:avLst/>
                      </a:prstGeom>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1519916432"/>
              </p:ext>
            </p:extLst>
          </p:nvPr>
        </p:nvGraphicFramePr>
        <p:xfrm>
          <a:off x="6501832" y="2974789"/>
          <a:ext cx="421513" cy="632270"/>
        </p:xfrm>
        <a:graphic>
          <a:graphicData uri="http://schemas.openxmlformats.org/presentationml/2006/ole">
            <mc:AlternateContent xmlns:mc="http://schemas.openxmlformats.org/markup-compatibility/2006">
              <mc:Choice xmlns:v="urn:schemas-microsoft-com:vml" Requires="v">
                <p:oleObj spid="_x0000_s2066" name="Equation" r:id="rId7" imgW="254000" imgH="381000" progId="Equation.DSMT4">
                  <p:embed/>
                </p:oleObj>
              </mc:Choice>
              <mc:Fallback>
                <p:oleObj name="Equation" r:id="rId7" imgW="254000" imgH="381000" progId="Equation.DSMT4">
                  <p:embed/>
                  <p:pic>
                    <p:nvPicPr>
                      <p:cNvPr id="0" name=""/>
                      <p:cNvPicPr/>
                      <p:nvPr/>
                    </p:nvPicPr>
                    <p:blipFill>
                      <a:blip r:embed="rId6"/>
                      <a:stretch>
                        <a:fillRect/>
                      </a:stretch>
                    </p:blipFill>
                    <p:spPr>
                      <a:xfrm>
                        <a:off x="6501832" y="2974789"/>
                        <a:ext cx="421513" cy="632270"/>
                      </a:xfrm>
                      <a:prstGeom prst="rect">
                        <a:avLst/>
                      </a:prstGeom>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1081736405"/>
              </p:ext>
            </p:extLst>
          </p:nvPr>
        </p:nvGraphicFramePr>
        <p:xfrm>
          <a:off x="7227306" y="2975012"/>
          <a:ext cx="1435100" cy="631825"/>
        </p:xfrm>
        <a:graphic>
          <a:graphicData uri="http://schemas.openxmlformats.org/presentationml/2006/ole">
            <mc:AlternateContent xmlns:mc="http://schemas.openxmlformats.org/markup-compatibility/2006">
              <mc:Choice xmlns:v="urn:schemas-microsoft-com:vml" Requires="v">
                <p:oleObj spid="_x0000_s2067" name="Equation" r:id="rId8" imgW="863600" imgH="381000" progId="Equation.DSMT4">
                  <p:embed/>
                </p:oleObj>
              </mc:Choice>
              <mc:Fallback>
                <p:oleObj name="Equation" r:id="rId8" imgW="863600" imgH="381000" progId="Equation.DSMT4">
                  <p:embed/>
                  <p:pic>
                    <p:nvPicPr>
                      <p:cNvPr id="0" name=""/>
                      <p:cNvPicPr/>
                      <p:nvPr/>
                    </p:nvPicPr>
                    <p:blipFill>
                      <a:blip r:embed="rId9"/>
                      <a:stretch>
                        <a:fillRect/>
                      </a:stretch>
                    </p:blipFill>
                    <p:spPr>
                      <a:xfrm>
                        <a:off x="7227306" y="2975012"/>
                        <a:ext cx="1435100" cy="631825"/>
                      </a:xfrm>
                      <a:prstGeom prst="rect">
                        <a:avLst/>
                      </a:prstGeom>
                    </p:spPr>
                  </p:pic>
                </p:oleObj>
              </mc:Fallback>
            </mc:AlternateContent>
          </a:graphicData>
        </a:graphic>
      </p:graphicFrame>
      <p:sp>
        <p:nvSpPr>
          <p:cNvPr id="27" name="TextBox 26">
            <a:extLst>
              <a:ext uri="{FF2B5EF4-FFF2-40B4-BE49-F238E27FC236}">
                <a16:creationId xmlns:a16="http://schemas.microsoft.com/office/drawing/2014/main" id="{4D943860-A19F-49D6-96F6-FEB5FB31391F}"/>
              </a:ext>
            </a:extLst>
          </p:cNvPr>
          <p:cNvSpPr txBox="1"/>
          <p:nvPr/>
        </p:nvSpPr>
        <p:spPr>
          <a:xfrm>
            <a:off x="6916362" y="3075481"/>
            <a:ext cx="317927" cy="430887"/>
          </a:xfrm>
          <a:prstGeom prst="rect">
            <a:avLst/>
          </a:prstGeom>
          <a:noFill/>
        </p:spPr>
        <p:txBody>
          <a:bodyPr wrap="square" rtlCol="0">
            <a:spAutoFit/>
          </a:bodyPr>
          <a:lstStyle/>
          <a:p>
            <a:r>
              <a:rPr lang="en-US" sz="2200" dirty="0"/>
              <a:t>=</a:t>
            </a:r>
          </a:p>
        </p:txBody>
      </p:sp>
      <p:graphicFrame>
        <p:nvGraphicFramePr>
          <p:cNvPr id="29" name="Object 28"/>
          <p:cNvGraphicFramePr>
            <a:graphicFrameLocks noChangeAspect="1"/>
          </p:cNvGraphicFramePr>
          <p:nvPr>
            <p:extLst>
              <p:ext uri="{D42A27DB-BD31-4B8C-83A1-F6EECF244321}">
                <p14:modId xmlns:p14="http://schemas.microsoft.com/office/powerpoint/2010/main" val="3454169510"/>
              </p:ext>
            </p:extLst>
          </p:nvPr>
        </p:nvGraphicFramePr>
        <p:xfrm>
          <a:off x="4022871" y="5274108"/>
          <a:ext cx="338137" cy="631825"/>
        </p:xfrm>
        <a:graphic>
          <a:graphicData uri="http://schemas.openxmlformats.org/presentationml/2006/ole">
            <mc:AlternateContent xmlns:mc="http://schemas.openxmlformats.org/markup-compatibility/2006">
              <mc:Choice xmlns:v="urn:schemas-microsoft-com:vml" Requires="v">
                <p:oleObj spid="_x0000_s2068" name="Equation" r:id="rId10" imgW="203200" imgH="381000" progId="Equation.DSMT4">
                  <p:embed/>
                </p:oleObj>
              </mc:Choice>
              <mc:Fallback>
                <p:oleObj name="Equation" r:id="rId10" imgW="203200" imgH="381000" progId="Equation.DSMT4">
                  <p:embed/>
                  <p:pic>
                    <p:nvPicPr>
                      <p:cNvPr id="0" name=""/>
                      <p:cNvPicPr/>
                      <p:nvPr/>
                    </p:nvPicPr>
                    <p:blipFill>
                      <a:blip r:embed="rId11"/>
                      <a:stretch>
                        <a:fillRect/>
                      </a:stretch>
                    </p:blipFill>
                    <p:spPr>
                      <a:xfrm>
                        <a:off x="4022871" y="5274108"/>
                        <a:ext cx="338137" cy="631825"/>
                      </a:xfrm>
                      <a:prstGeom prst="rect">
                        <a:avLst/>
                      </a:prstGeom>
                    </p:spPr>
                  </p:pic>
                </p:oleObj>
              </mc:Fallback>
            </mc:AlternateContent>
          </a:graphicData>
        </a:graphic>
      </p:graphicFrame>
    </p:spTree>
    <p:extLst>
      <p:ext uri="{BB962C8B-B14F-4D97-AF65-F5344CB8AC3E}">
        <p14:creationId xmlns:p14="http://schemas.microsoft.com/office/powerpoint/2010/main" val="881706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6B97828-8874-3F4F-B644-C80D63FF9796}"/>
              </a:ext>
            </a:extLst>
          </p:cNvPr>
          <p:cNvSpPr/>
          <p:nvPr/>
        </p:nvSpPr>
        <p:spPr>
          <a:xfrm>
            <a:off x="0"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a16="http://schemas.microsoft.com/office/drawing/2014/main" id="{5B999828-F640-164A-A739-049E2A94BA85}"/>
              </a:ext>
            </a:extLst>
          </p:cNvPr>
          <p:cNvGrpSpPr/>
          <p:nvPr/>
        </p:nvGrpSpPr>
        <p:grpSpPr>
          <a:xfrm>
            <a:off x="0" y="5446776"/>
            <a:ext cx="9144000" cy="1411224"/>
            <a:chOff x="0" y="5446776"/>
            <a:chExt cx="9144000" cy="1411224"/>
          </a:xfrm>
        </p:grpSpPr>
        <p:pic>
          <p:nvPicPr>
            <p:cNvPr id="10" name="Picture 9" descr="EDU_PPT_Tab.png">
              <a:extLst>
                <a:ext uri="{FF2B5EF4-FFF2-40B4-BE49-F238E27FC236}">
                  <a16:creationId xmlns:a16="http://schemas.microsoft.com/office/drawing/2014/main" id="{0E209C61-F6DD-CB46-BE4D-12D9DDA6432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a16="http://schemas.microsoft.com/office/drawing/2014/main" id="{EED4A84D-5EC1-7045-8778-5C3EC52F1D4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8" name="Content Placeholder 2">
            <a:extLst>
              <a:ext uri="{FF2B5EF4-FFF2-40B4-BE49-F238E27FC236}">
                <a16:creationId xmlns:a16="http://schemas.microsoft.com/office/drawing/2014/main" id="{A6D27166-A53E-44EF-B38F-CE529A768BBB}"/>
              </a:ext>
            </a:extLst>
          </p:cNvPr>
          <p:cNvSpPr txBox="1">
            <a:spLocks/>
          </p:cNvSpPr>
          <p:nvPr/>
        </p:nvSpPr>
        <p:spPr>
          <a:xfrm>
            <a:off x="457200" y="900000"/>
            <a:ext cx="5370746" cy="559299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95000"/>
              </a:lnSpc>
              <a:buFont typeface="Arial" panose="020B0604020202020204" pitchFamily="34" charset="0"/>
              <a:buChar char="•"/>
            </a:pPr>
            <a:r>
              <a:rPr lang="en-GB" dirty="0"/>
              <a:t>In this case the rate of change is the same no matter where you are on the graph, but for non-linear graphs this is not the case – the rate of change is different at different values of </a:t>
            </a:r>
            <a:r>
              <a:rPr lang="en-GB" i="1" dirty="0">
                <a:latin typeface="Times New Roman"/>
                <a:cs typeface="Times New Roman"/>
              </a:rPr>
              <a:t>x</a:t>
            </a:r>
            <a:r>
              <a:rPr lang="en-US" dirty="0"/>
              <a:t>.</a:t>
            </a:r>
          </a:p>
          <a:p>
            <a:pPr marL="342900" indent="-342900" algn="l">
              <a:lnSpc>
                <a:spcPct val="95000"/>
              </a:lnSpc>
              <a:buFont typeface="Arial" panose="020B0604020202020204" pitchFamily="34" charset="0"/>
              <a:buChar char="•"/>
            </a:pPr>
            <a:r>
              <a:rPr lang="en-GB" dirty="0"/>
              <a:t>If life were all straight lines then we would not need more complex derivatives.</a:t>
            </a:r>
          </a:p>
          <a:p>
            <a:pPr marL="342900" indent="-342900" algn="l">
              <a:lnSpc>
                <a:spcPct val="95000"/>
              </a:lnSpc>
              <a:buFont typeface="Arial" panose="020B0604020202020204" pitchFamily="34" charset="0"/>
              <a:buChar char="•"/>
            </a:pPr>
            <a:r>
              <a:rPr lang="en-GB" dirty="0"/>
              <a:t>Consider the curve </a:t>
            </a:r>
            <a:r>
              <a:rPr lang="en-GB" i="1" dirty="0">
                <a:latin typeface="Times New Roman"/>
                <a:cs typeface="Times New Roman"/>
              </a:rPr>
              <a:t>y</a:t>
            </a:r>
            <a:r>
              <a:rPr lang="en-GB" dirty="0"/>
              <a:t> = </a:t>
            </a:r>
            <a:r>
              <a:rPr lang="en-GB" i="1" dirty="0">
                <a:latin typeface="Times New Roman"/>
                <a:cs typeface="Times New Roman"/>
              </a:rPr>
              <a:t>x</a:t>
            </a:r>
            <a:r>
              <a:rPr lang="en-GB" baseline="30000" dirty="0">
                <a:cs typeface="Times New Roman"/>
              </a:rPr>
              <a:t>2</a:t>
            </a:r>
            <a:r>
              <a:rPr lang="en-GB" dirty="0"/>
              <a:t>. </a:t>
            </a:r>
          </a:p>
          <a:p>
            <a:pPr marL="342900" indent="-342900" algn="l">
              <a:lnSpc>
                <a:spcPct val="95000"/>
              </a:lnSpc>
              <a:buFont typeface="Arial" panose="020B0604020202020204" pitchFamily="34" charset="0"/>
              <a:buChar char="•"/>
            </a:pPr>
            <a:r>
              <a:rPr lang="en-US" dirty="0"/>
              <a:t>You can see that if we start at the origin and move one unit right, this results in one unit shift up. If we move another unit right, then it is three units up. So the gradient changes (the ‘rate of change’ has changed)</a:t>
            </a:r>
            <a:r>
              <a:rPr lang="en-GB" dirty="0"/>
              <a:t>.</a:t>
            </a:r>
            <a:endParaRPr lang="en-US" dirty="0"/>
          </a:p>
          <a:p>
            <a:pPr algn="l">
              <a:lnSpc>
                <a:spcPct val="95000"/>
              </a:lnSpc>
            </a:pPr>
            <a:endParaRPr lang="en-US" dirty="0"/>
          </a:p>
        </p:txBody>
      </p:sp>
      <p:pic>
        <p:nvPicPr>
          <p:cNvPr id="3" name="Picture 2"/>
          <p:cNvPicPr>
            <a:picLocks noChangeAspect="1"/>
          </p:cNvPicPr>
          <p:nvPr/>
        </p:nvPicPr>
        <p:blipFill>
          <a:blip r:embed="rId4"/>
          <a:stretch>
            <a:fillRect/>
          </a:stretch>
        </p:blipFill>
        <p:spPr>
          <a:xfrm>
            <a:off x="6057900" y="854364"/>
            <a:ext cx="2979420" cy="4652010"/>
          </a:xfrm>
          <a:prstGeom prst="rect">
            <a:avLst/>
          </a:prstGeom>
        </p:spPr>
      </p:pic>
    </p:spTree>
    <p:extLst>
      <p:ext uri="{BB962C8B-B14F-4D97-AF65-F5344CB8AC3E}">
        <p14:creationId xmlns:p14="http://schemas.microsoft.com/office/powerpoint/2010/main" val="845748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13" name="Content Placeholder 2">
            <a:extLst>
              <a:ext uri="{FF2B5EF4-FFF2-40B4-BE49-F238E27FC236}">
                <a16:creationId xmlns:a16="http://schemas.microsoft.com/office/drawing/2014/main" id="{A6D27166-A53E-44EF-B38F-CE529A768BBB}"/>
              </a:ext>
            </a:extLst>
          </p:cNvPr>
          <p:cNvSpPr txBox="1">
            <a:spLocks/>
          </p:cNvSpPr>
          <p:nvPr/>
        </p:nvSpPr>
        <p:spPr>
          <a:xfrm>
            <a:off x="457200" y="1656236"/>
            <a:ext cx="3826163" cy="418389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100000"/>
              </a:lnSpc>
              <a:buFont typeface="Arial" panose="020B0604020202020204" pitchFamily="34" charset="0"/>
              <a:buChar char="•"/>
            </a:pPr>
            <a:r>
              <a:rPr lang="en-GB" dirty="0"/>
              <a:t>Differentiation has wide-ranging applications, from calculating velocity and acceleration in physics, to the rate of a reaction in chemistry, to determining the optimal price of a quantity in economics</a:t>
            </a:r>
            <a:r>
              <a:rPr lang="en-US" dirty="0"/>
              <a:t>.</a:t>
            </a:r>
          </a:p>
        </p:txBody>
      </p:sp>
      <p:sp>
        <p:nvSpPr>
          <p:cNvPr id="15" name="TextBox 14">
            <a:extLst>
              <a:ext uri="{FF2B5EF4-FFF2-40B4-BE49-F238E27FC236}">
                <a16:creationId xmlns:a16="http://schemas.microsoft.com/office/drawing/2014/main" id="{1E1F8A9B-8D4D-7C40-B4BE-01B3512F35EC}"/>
              </a:ext>
            </a:extLst>
          </p:cNvPr>
          <p:cNvSpPr txBox="1"/>
          <p:nvPr/>
        </p:nvSpPr>
        <p:spPr>
          <a:xfrm>
            <a:off x="582850" y="968638"/>
            <a:ext cx="7511739" cy="553998"/>
          </a:xfrm>
          <a:prstGeom prst="rect">
            <a:avLst/>
          </a:prstGeom>
          <a:noFill/>
        </p:spPr>
        <p:txBody>
          <a:bodyPr wrap="square" lIns="0" tIns="0" rIns="0" bIns="0" rtlCol="0">
            <a:spAutoFit/>
          </a:bodyPr>
          <a:lstStyle/>
          <a:p>
            <a:pPr>
              <a:spcBef>
                <a:spcPts val="600"/>
              </a:spcBef>
            </a:pPr>
            <a:r>
              <a:rPr lang="en-GB" sz="3600" dirty="0"/>
              <a:t>Food for thought?</a:t>
            </a:r>
          </a:p>
        </p:txBody>
      </p:sp>
      <p:pic>
        <p:nvPicPr>
          <p:cNvPr id="3" name="Picture 2"/>
          <p:cNvPicPr>
            <a:picLocks noChangeAspect="1"/>
          </p:cNvPicPr>
          <p:nvPr/>
        </p:nvPicPr>
        <p:blipFill>
          <a:blip r:embed="rId4"/>
          <a:stretch>
            <a:fillRect/>
          </a:stretch>
        </p:blipFill>
        <p:spPr>
          <a:xfrm>
            <a:off x="4410364" y="1884219"/>
            <a:ext cx="4499610" cy="3093720"/>
          </a:xfrm>
          <a:prstGeom prst="rect">
            <a:avLst/>
          </a:prstGeom>
        </p:spPr>
      </p:pic>
    </p:spTree>
    <p:extLst>
      <p:ext uri="{BB962C8B-B14F-4D97-AF65-F5344CB8AC3E}">
        <p14:creationId xmlns:p14="http://schemas.microsoft.com/office/powerpoint/2010/main" val="1424861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GB" sz="2100">
                <a:solidFill>
                  <a:schemeClr val="bg1"/>
                </a:solidFill>
              </a:rPr>
              <a:t>Mathematics for the IB Diploma  	APPLICATIONS AND INTERPRETATION </a:t>
            </a:r>
            <a:r>
              <a:rPr lang="en-GB" sz="2100" b="1">
                <a:solidFill>
                  <a:schemeClr val="bg1"/>
                </a:solidFill>
              </a:rPr>
              <a:t>SL &amp; HL</a:t>
            </a:r>
          </a:p>
        </p:txBody>
      </p:sp>
      <p:grpSp>
        <p:nvGrpSpPr>
          <p:cNvPr id="9" name="Group 8">
            <a:extLst>
              <a:ext uri="{FF2B5EF4-FFF2-40B4-BE49-F238E27FC236}">
                <a16:creationId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14" name="TextBox 13">
            <a:extLst>
              <a:ext uri="{FF2B5EF4-FFF2-40B4-BE49-F238E27FC236}">
                <a16:creationId xmlns:a16="http://schemas.microsoft.com/office/drawing/2014/main" id="{04FC4FDA-5009-4072-B09F-309F0200201D}"/>
              </a:ext>
            </a:extLst>
          </p:cNvPr>
          <p:cNvSpPr txBox="1"/>
          <p:nvPr/>
        </p:nvSpPr>
        <p:spPr>
          <a:xfrm>
            <a:off x="457200" y="900000"/>
            <a:ext cx="8284929" cy="1938992"/>
          </a:xfrm>
          <a:prstGeom prst="rect">
            <a:avLst/>
          </a:prstGeom>
          <a:noFill/>
        </p:spPr>
        <p:txBody>
          <a:bodyPr wrap="square" rtlCol="0">
            <a:spAutoFit/>
          </a:bodyPr>
          <a:lstStyle/>
          <a:p>
            <a:pPr marL="342900" indent="-342900">
              <a:buFont typeface="Arial"/>
              <a:buChar char="•"/>
            </a:pPr>
            <a:r>
              <a:rPr lang="en-GB" sz="2400" dirty="0"/>
              <a:t>Consider the following scenario on a displacement–time graph …</a:t>
            </a:r>
          </a:p>
          <a:p>
            <a:endParaRPr lang="en-GB" sz="3600" dirty="0"/>
          </a:p>
          <a:p>
            <a:endParaRPr lang="en-GB" sz="3600" dirty="0"/>
          </a:p>
        </p:txBody>
      </p:sp>
      <p:pic>
        <p:nvPicPr>
          <p:cNvPr id="10" name="Picture 9"/>
          <p:cNvPicPr>
            <a:picLocks noChangeAspect="1"/>
          </p:cNvPicPr>
          <p:nvPr/>
        </p:nvPicPr>
        <p:blipFill>
          <a:blip r:embed="rId4"/>
          <a:stretch>
            <a:fillRect/>
          </a:stretch>
        </p:blipFill>
        <p:spPr>
          <a:xfrm>
            <a:off x="461819" y="1861128"/>
            <a:ext cx="4499610" cy="3093720"/>
          </a:xfrm>
          <a:prstGeom prst="rect">
            <a:avLst/>
          </a:prstGeom>
        </p:spPr>
      </p:pic>
      <p:sp>
        <p:nvSpPr>
          <p:cNvPr id="13" name="Content Placeholder 2">
            <a:extLst>
              <a:ext uri="{FF2B5EF4-FFF2-40B4-BE49-F238E27FC236}">
                <a16:creationId xmlns:a16="http://schemas.microsoft.com/office/drawing/2014/main" id="{A6D27166-A53E-44EF-B38F-CE529A768BBB}"/>
              </a:ext>
            </a:extLst>
          </p:cNvPr>
          <p:cNvSpPr txBox="1">
            <a:spLocks/>
          </p:cNvSpPr>
          <p:nvPr/>
        </p:nvSpPr>
        <p:spPr>
          <a:xfrm>
            <a:off x="4498557" y="1656236"/>
            <a:ext cx="4166624" cy="418389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100000"/>
              </a:lnSpc>
              <a:buFont typeface="Arial" panose="020B0604020202020204" pitchFamily="34" charset="0"/>
              <a:buChar char="•"/>
            </a:pPr>
            <a:r>
              <a:rPr lang="en-GB" dirty="0"/>
              <a:t>If we think of how displacement changes over time we define this as the velocity of an object. Therefore, the gradient of a displacement–time graph tells us the velocity.</a:t>
            </a:r>
            <a:endParaRPr lang="en-US" dirty="0"/>
          </a:p>
        </p:txBody>
      </p:sp>
    </p:spTree>
    <p:extLst>
      <p:ext uri="{BB962C8B-B14F-4D97-AF65-F5344CB8AC3E}">
        <p14:creationId xmlns:p14="http://schemas.microsoft.com/office/powerpoint/2010/main" val="1451534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15" name="TextBox 14">
            <a:extLst>
              <a:ext uri="{FF2B5EF4-FFF2-40B4-BE49-F238E27FC236}">
                <a16:creationId xmlns:a16="http://schemas.microsoft.com/office/drawing/2014/main" id="{A6F27885-85E4-46EB-8424-10C827D6ED60}"/>
              </a:ext>
            </a:extLst>
          </p:cNvPr>
          <p:cNvSpPr txBox="1"/>
          <p:nvPr/>
        </p:nvSpPr>
        <p:spPr>
          <a:xfrm>
            <a:off x="4579691" y="3017566"/>
            <a:ext cx="1888979" cy="461665"/>
          </a:xfrm>
          <a:prstGeom prst="rect">
            <a:avLst/>
          </a:prstGeom>
          <a:noFill/>
        </p:spPr>
        <p:txBody>
          <a:bodyPr wrap="none" rtlCol="0">
            <a:spAutoFit/>
          </a:bodyPr>
          <a:lstStyle/>
          <a:p>
            <a:r>
              <a:rPr lang="en-US" sz="2400" dirty="0">
                <a:solidFill>
                  <a:srgbClr val="FF0000"/>
                </a:solidFill>
              </a:rPr>
              <a:t>Displacement</a:t>
            </a:r>
          </a:p>
        </p:txBody>
      </p:sp>
      <p:sp>
        <p:nvSpPr>
          <p:cNvPr id="16" name="TextBox 15">
            <a:extLst>
              <a:ext uri="{FF2B5EF4-FFF2-40B4-BE49-F238E27FC236}">
                <a16:creationId xmlns:a16="http://schemas.microsoft.com/office/drawing/2014/main" id="{6DA02071-2879-42DA-A676-9DA766CDED28}"/>
              </a:ext>
            </a:extLst>
          </p:cNvPr>
          <p:cNvSpPr txBox="1"/>
          <p:nvPr/>
        </p:nvSpPr>
        <p:spPr>
          <a:xfrm>
            <a:off x="4648393" y="4169543"/>
            <a:ext cx="1188547" cy="461665"/>
          </a:xfrm>
          <a:prstGeom prst="rect">
            <a:avLst/>
          </a:prstGeom>
          <a:noFill/>
        </p:spPr>
        <p:txBody>
          <a:bodyPr wrap="none" rtlCol="0">
            <a:spAutoFit/>
          </a:bodyPr>
          <a:lstStyle/>
          <a:p>
            <a:r>
              <a:rPr lang="en-US" sz="2400" dirty="0">
                <a:solidFill>
                  <a:srgbClr val="FF0000"/>
                </a:solidFill>
              </a:rPr>
              <a:t>Velocity</a:t>
            </a:r>
          </a:p>
        </p:txBody>
      </p:sp>
      <p:sp>
        <p:nvSpPr>
          <p:cNvPr id="17" name="TextBox 16">
            <a:extLst>
              <a:ext uri="{FF2B5EF4-FFF2-40B4-BE49-F238E27FC236}">
                <a16:creationId xmlns:a16="http://schemas.microsoft.com/office/drawing/2014/main" id="{110B2CDE-E060-4F30-9F1C-ABF4F4A40041}"/>
              </a:ext>
            </a:extLst>
          </p:cNvPr>
          <p:cNvSpPr txBox="1"/>
          <p:nvPr/>
        </p:nvSpPr>
        <p:spPr>
          <a:xfrm>
            <a:off x="4648393" y="5479448"/>
            <a:ext cx="1743234" cy="461665"/>
          </a:xfrm>
          <a:prstGeom prst="rect">
            <a:avLst/>
          </a:prstGeom>
          <a:noFill/>
        </p:spPr>
        <p:txBody>
          <a:bodyPr wrap="none" rtlCol="0">
            <a:spAutoFit/>
          </a:bodyPr>
          <a:lstStyle/>
          <a:p>
            <a:r>
              <a:rPr lang="en-US" sz="2400" dirty="0">
                <a:solidFill>
                  <a:srgbClr val="FF0000"/>
                </a:solidFill>
              </a:rPr>
              <a:t>Acceleration</a:t>
            </a:r>
          </a:p>
        </p:txBody>
      </p:sp>
      <p:sp>
        <p:nvSpPr>
          <p:cNvPr id="18" name="TextBox 17">
            <a:extLst>
              <a:ext uri="{FF2B5EF4-FFF2-40B4-BE49-F238E27FC236}">
                <a16:creationId xmlns:a16="http://schemas.microsoft.com/office/drawing/2014/main" id="{FC88C93C-28D9-4BB7-AEE7-497188915C56}"/>
              </a:ext>
            </a:extLst>
          </p:cNvPr>
          <p:cNvSpPr txBox="1"/>
          <p:nvPr/>
        </p:nvSpPr>
        <p:spPr>
          <a:xfrm>
            <a:off x="1797256" y="3578548"/>
            <a:ext cx="3185039" cy="461665"/>
          </a:xfrm>
          <a:prstGeom prst="rect">
            <a:avLst/>
          </a:prstGeom>
          <a:noFill/>
        </p:spPr>
        <p:txBody>
          <a:bodyPr wrap="none" rtlCol="0">
            <a:spAutoFit/>
          </a:bodyPr>
          <a:lstStyle/>
          <a:p>
            <a:r>
              <a:rPr lang="en-US" sz="2400" dirty="0"/>
              <a:t>Calculate rate of change</a:t>
            </a:r>
          </a:p>
        </p:txBody>
      </p:sp>
      <p:sp>
        <p:nvSpPr>
          <p:cNvPr id="19" name="TextBox 18">
            <a:extLst>
              <a:ext uri="{FF2B5EF4-FFF2-40B4-BE49-F238E27FC236}">
                <a16:creationId xmlns:a16="http://schemas.microsoft.com/office/drawing/2014/main" id="{16882673-CF23-4E18-B957-432D36DDC2EC}"/>
              </a:ext>
            </a:extLst>
          </p:cNvPr>
          <p:cNvSpPr txBox="1"/>
          <p:nvPr/>
        </p:nvSpPr>
        <p:spPr>
          <a:xfrm>
            <a:off x="1797256" y="4795704"/>
            <a:ext cx="3185039" cy="461665"/>
          </a:xfrm>
          <a:prstGeom prst="rect">
            <a:avLst/>
          </a:prstGeom>
          <a:noFill/>
        </p:spPr>
        <p:txBody>
          <a:bodyPr wrap="none" rtlCol="0">
            <a:spAutoFit/>
          </a:bodyPr>
          <a:lstStyle/>
          <a:p>
            <a:r>
              <a:rPr lang="en-US" sz="2400" dirty="0"/>
              <a:t>Calculate rate of change</a:t>
            </a:r>
          </a:p>
        </p:txBody>
      </p:sp>
      <p:cxnSp>
        <p:nvCxnSpPr>
          <p:cNvPr id="20" name="Straight Arrow Connector 19">
            <a:extLst>
              <a:ext uri="{FF2B5EF4-FFF2-40B4-BE49-F238E27FC236}">
                <a16:creationId xmlns:a16="http://schemas.microsoft.com/office/drawing/2014/main" id="{6F128416-913A-460B-9476-261A65618DC0}"/>
              </a:ext>
            </a:extLst>
          </p:cNvPr>
          <p:cNvCxnSpPr>
            <a:cxnSpLocks/>
          </p:cNvCxnSpPr>
          <p:nvPr/>
        </p:nvCxnSpPr>
        <p:spPr>
          <a:xfrm flipH="1">
            <a:off x="4264741" y="3433840"/>
            <a:ext cx="314950" cy="199701"/>
          </a:xfrm>
          <a:prstGeom prst="straightConnector1">
            <a:avLst/>
          </a:prstGeom>
          <a:ln w="38100" cmpd="sng">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7DB547CC-7A19-4BE1-AA41-6D9337D2CD39}"/>
              </a:ext>
            </a:extLst>
          </p:cNvPr>
          <p:cNvCxnSpPr>
            <a:cxnSpLocks/>
          </p:cNvCxnSpPr>
          <p:nvPr/>
        </p:nvCxnSpPr>
        <p:spPr>
          <a:xfrm flipH="1">
            <a:off x="4264740" y="4576629"/>
            <a:ext cx="397323" cy="235749"/>
          </a:xfrm>
          <a:prstGeom prst="straightConnector1">
            <a:avLst/>
          </a:prstGeom>
          <a:ln w="38100" cmpd="sng">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3A214430-F87F-4DC4-AAA9-E92A9B0E6CBF}"/>
                  </a:ext>
                </a:extLst>
              </p:cNvPr>
              <p:cNvSpPr txBox="1"/>
              <p:nvPr/>
            </p:nvSpPr>
            <p:spPr>
              <a:xfrm rot="2051637">
                <a:off x="4444839" y="5222889"/>
                <a:ext cx="413657"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ea typeface="Cambria Math" panose="02040503050406030204" pitchFamily="18" charset="0"/>
                        </a:rPr>
                        <m:t>=</m:t>
                      </m:r>
                    </m:oMath>
                  </m:oMathPara>
                </a14:m>
                <a:endParaRPr lang="en-US" sz="2400" dirty="0"/>
              </a:p>
            </p:txBody>
          </p:sp>
        </mc:Choice>
        <mc:Fallback xmlns="">
          <p:sp>
            <p:nvSpPr>
              <p:cNvPr id="22" name="TextBox 21">
                <a:extLst>
                  <a:ext uri="{FF2B5EF4-FFF2-40B4-BE49-F238E27FC236}">
                    <a16:creationId xmlns:a16="http://schemas.microsoft.com/office/drawing/2014/main" xmlns:a14="http://schemas.microsoft.com/office/drawing/2010/main" xmlns="" id="{3A214430-F87F-4DC4-AAA9-E92A9B0E6CBF}"/>
                  </a:ext>
                </a:extLst>
              </p:cNvPr>
              <p:cNvSpPr txBox="1">
                <a:spLocks noRot="1" noChangeAspect="1" noMove="1" noResize="1" noEditPoints="1" noAdjustHandles="1" noChangeArrowheads="1" noChangeShapeType="1" noTextEdit="1"/>
              </p:cNvSpPr>
              <p:nvPr/>
            </p:nvSpPr>
            <p:spPr>
              <a:xfrm rot="2051637">
                <a:off x="4444839" y="5222889"/>
                <a:ext cx="413657" cy="461665"/>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8D9FFB79-8D9A-4B0F-A09E-1A1BB8800F4A}"/>
                  </a:ext>
                </a:extLst>
              </p:cNvPr>
              <p:cNvSpPr txBox="1"/>
              <p:nvPr/>
            </p:nvSpPr>
            <p:spPr>
              <a:xfrm rot="1978842">
                <a:off x="4446488" y="3941305"/>
                <a:ext cx="413657"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ea typeface="Cambria Math" panose="02040503050406030204" pitchFamily="18" charset="0"/>
                        </a:rPr>
                        <m:t>=</m:t>
                      </m:r>
                    </m:oMath>
                  </m:oMathPara>
                </a14:m>
                <a:endParaRPr lang="en-US" sz="2400" dirty="0"/>
              </a:p>
            </p:txBody>
          </p:sp>
        </mc:Choice>
        <mc:Fallback xmlns="">
          <p:sp>
            <p:nvSpPr>
              <p:cNvPr id="23" name="TextBox 22">
                <a:extLst>
                  <a:ext uri="{FF2B5EF4-FFF2-40B4-BE49-F238E27FC236}">
                    <a16:creationId xmlns:a16="http://schemas.microsoft.com/office/drawing/2014/main" xmlns:a14="http://schemas.microsoft.com/office/drawing/2010/main" xmlns="" id="{8D9FFB79-8D9A-4B0F-A09E-1A1BB8800F4A}"/>
                  </a:ext>
                </a:extLst>
              </p:cNvPr>
              <p:cNvSpPr txBox="1">
                <a:spLocks noRot="1" noChangeAspect="1" noMove="1" noResize="1" noEditPoints="1" noAdjustHandles="1" noChangeArrowheads="1" noChangeShapeType="1" noTextEdit="1"/>
              </p:cNvSpPr>
              <p:nvPr/>
            </p:nvSpPr>
            <p:spPr>
              <a:xfrm rot="1978842">
                <a:off x="4446488" y="3941305"/>
                <a:ext cx="413657" cy="461665"/>
              </a:xfrm>
              <a:prstGeom prst="rect">
                <a:avLst/>
              </a:prstGeom>
              <a:blipFill rotWithShape="1">
                <a:blip r:embed="rId5"/>
                <a:stretch>
                  <a:fillRect/>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04FC4FDA-5009-4072-B09F-309F0200201D}"/>
              </a:ext>
            </a:extLst>
          </p:cNvPr>
          <p:cNvSpPr txBox="1"/>
          <p:nvPr/>
        </p:nvSpPr>
        <p:spPr>
          <a:xfrm>
            <a:off x="457200" y="900000"/>
            <a:ext cx="8284929" cy="2067233"/>
          </a:xfrm>
          <a:prstGeom prst="rect">
            <a:avLst/>
          </a:prstGeom>
          <a:noFill/>
        </p:spPr>
        <p:txBody>
          <a:bodyPr wrap="square" rtlCol="0">
            <a:spAutoFit/>
          </a:bodyPr>
          <a:lstStyle/>
          <a:p>
            <a:pPr marL="342900" indent="-342900">
              <a:spcBef>
                <a:spcPts val="1000"/>
              </a:spcBef>
              <a:buFont typeface="Arial"/>
              <a:buChar char="•"/>
            </a:pPr>
            <a:r>
              <a:rPr lang="en-US" sz="2400" dirty="0"/>
              <a:t>If we consider a velocity–time graph and we think about the concept of ‘rate of change’, then as velocity changes we are now considering acceleration. Therefore on a velocity–time graph the gradient tells us the acceleration of the object. </a:t>
            </a:r>
          </a:p>
          <a:p>
            <a:pPr marL="342900" indent="-342900">
              <a:spcBef>
                <a:spcPts val="1000"/>
              </a:spcBef>
              <a:buFont typeface="Arial"/>
              <a:buChar char="•"/>
            </a:pPr>
            <a:r>
              <a:rPr lang="en-US" sz="2400" dirty="0"/>
              <a:t>Think of this application like a chain of events: </a:t>
            </a:r>
            <a:endParaRPr lang="en-GB" sz="3600" dirty="0"/>
          </a:p>
        </p:txBody>
      </p:sp>
    </p:spTree>
    <p:extLst>
      <p:ext uri="{BB962C8B-B14F-4D97-AF65-F5344CB8AC3E}">
        <p14:creationId xmlns:p14="http://schemas.microsoft.com/office/powerpoint/2010/main" val="43335955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706</TotalTime>
  <Words>419</Words>
  <Application>Microsoft Office PowerPoint</Application>
  <PresentationFormat>On-screen Show (4:3)</PresentationFormat>
  <Paragraphs>42</Paragraphs>
  <Slides>8</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5" baseType="lpstr">
      <vt:lpstr>Arial</vt:lpstr>
      <vt:lpstr>Calibri</vt:lpstr>
      <vt:lpstr>Calibri Light</vt:lpstr>
      <vt:lpstr>Cambria Math</vt:lpstr>
      <vt:lpstr>Times New Roman</vt:lpstr>
      <vt:lpstr>Office Theme</vt:lpstr>
      <vt:lpstr>Equation</vt:lpstr>
      <vt:lpstr>Calculus What is a rate of change?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 and algebra</dc:title>
  <dc:creator>So-Shan Au</dc:creator>
  <cp:lastModifiedBy>Eleanor Miles</cp:lastModifiedBy>
  <cp:revision>31</cp:revision>
  <dcterms:created xsi:type="dcterms:W3CDTF">2018-08-21T14:08:13Z</dcterms:created>
  <dcterms:modified xsi:type="dcterms:W3CDTF">2019-06-14T15:29:56Z</dcterms:modified>
</cp:coreProperties>
</file>