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61" r:id="rId6"/>
    <p:sldId id="258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F03E8E-A0BE-4F7B-9DC3-A2D334586B27}" v="13" dt="2019-03-11T15:23:15.3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1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51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6" Type="http://schemas.microsoft.com/office/2016/11/relationships/changesInfo" Target="changesInfos/changesInfo1.xml"/><Relationship Id="rId17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E5F03E8E-A0BE-4F7B-9DC3-A2D334586B27}"/>
    <pc:docChg chg="custSel modSld">
      <pc:chgData name="Andrew Coulson" userId="c8c65609029ae322" providerId="LiveId" clId="{E5F03E8E-A0BE-4F7B-9DC3-A2D334586B27}" dt="2019-03-20T15:34:08.323" v="11" actId="12"/>
      <pc:docMkLst>
        <pc:docMk/>
      </pc:docMkLst>
      <pc:sldChg chg="modSp">
        <pc:chgData name="Andrew Coulson" userId="c8c65609029ae322" providerId="LiveId" clId="{E5F03E8E-A0BE-4F7B-9DC3-A2D334586B27}" dt="2019-03-20T15:34:08.323" v="11" actId="12"/>
        <pc:sldMkLst>
          <pc:docMk/>
          <pc:sldMk cId="845748238" sldId="257"/>
        </pc:sldMkLst>
        <pc:spChg chg="mod">
          <ac:chgData name="Andrew Coulson" userId="c8c65609029ae322" providerId="LiveId" clId="{E5F03E8E-A0BE-4F7B-9DC3-A2D334586B27}" dt="2019-03-20T15:34:08.323" v="11" actId="12"/>
          <ac:spMkLst>
            <pc:docMk/>
            <pc:sldMk cId="845748238" sldId="257"/>
            <ac:spMk id="11" creationId="{9607C244-2EF5-4D86-9622-7CB840643288}"/>
          </ac:spMkLst>
        </pc:spChg>
      </pc:sldChg>
      <pc:sldChg chg="modSp">
        <pc:chgData name="Andrew Coulson" userId="c8c65609029ae322" providerId="LiveId" clId="{E5F03E8E-A0BE-4F7B-9DC3-A2D334586B27}" dt="2019-03-20T15:32:36.429" v="0" actId="20577"/>
        <pc:sldMkLst>
          <pc:docMk/>
          <pc:sldMk cId="881706372" sldId="260"/>
        </pc:sldMkLst>
        <pc:spChg chg="mod">
          <ac:chgData name="Andrew Coulson" userId="c8c65609029ae322" providerId="LiveId" clId="{E5F03E8E-A0BE-4F7B-9DC3-A2D334586B27}" dt="2019-03-20T15:32:36.429" v="0" actId="20577"/>
          <ac:spMkLst>
            <pc:docMk/>
            <pc:sldMk cId="881706372" sldId="260"/>
            <ac:spMk id="9" creationId="{C9F63527-B624-435E-A3BB-D0816975E25F}"/>
          </ac:spMkLst>
        </pc:spChg>
      </pc:sldChg>
      <pc:sldChg chg="modSp">
        <pc:chgData name="Andrew Coulson" userId="c8c65609029ae322" providerId="LiveId" clId="{E5F03E8E-A0BE-4F7B-9DC3-A2D334586B27}" dt="2019-03-20T15:32:52.674" v="3" actId="20577"/>
        <pc:sldMkLst>
          <pc:docMk/>
          <pc:sldMk cId="3548718598" sldId="261"/>
        </pc:sldMkLst>
        <pc:spChg chg="mod">
          <ac:chgData name="Andrew Coulson" userId="c8c65609029ae322" providerId="LiveId" clId="{E5F03E8E-A0BE-4F7B-9DC3-A2D334586B27}" dt="2019-03-20T15:32:52.674" v="3" actId="20577"/>
          <ac:spMkLst>
            <pc:docMk/>
            <pc:sldMk cId="3548718598" sldId="261"/>
            <ac:spMk id="11" creationId="{9607C244-2EF5-4D86-9622-7CB840643288}"/>
          </ac:spMkLst>
        </pc:spChg>
      </pc:sldChg>
    </pc:docChg>
  </pc:docChgLst>
  <pc:docChgLst>
    <pc:chgData name="Andrew Coulson" userId="c8c65609029ae322" providerId="LiveId" clId="{972F81F5-FC3A-44BB-8142-14BDA22DD6AC}"/>
    <pc:docChg chg="undo custSel addSld delSld modSld">
      <pc:chgData name="Andrew Coulson" userId="c8c65609029ae322" providerId="LiveId" clId="{972F81F5-FC3A-44BB-8142-14BDA22DD6AC}" dt="2019-03-11T15:24:59.294" v="249" actId="1076"/>
      <pc:docMkLst>
        <pc:docMk/>
      </pc:docMkLst>
      <pc:sldChg chg="modSp">
        <pc:chgData name="Andrew Coulson" userId="c8c65609029ae322" providerId="LiveId" clId="{972F81F5-FC3A-44BB-8142-14BDA22DD6AC}" dt="2019-03-11T14:56:42.837" v="26" actId="20577"/>
        <pc:sldMkLst>
          <pc:docMk/>
          <pc:sldMk cId="4214131450" sldId="256"/>
        </pc:sldMkLst>
        <pc:spChg chg="mod">
          <ac:chgData name="Andrew Coulson" userId="c8c65609029ae322" providerId="LiveId" clId="{972F81F5-FC3A-44BB-8142-14BDA22DD6AC}" dt="2019-03-11T14:56:42.837" v="26" actId="20577"/>
          <ac:spMkLst>
            <pc:docMk/>
            <pc:sldMk cId="4214131450" sldId="256"/>
            <ac:spMk id="2" creationId="{3FE3D89D-DA8D-4379-B0A2-7A629D27A1E3}"/>
          </ac:spMkLst>
        </pc:spChg>
      </pc:sldChg>
      <pc:sldChg chg="addSp delSp modSp add del">
        <pc:chgData name="Andrew Coulson" userId="c8c65609029ae322" providerId="LiveId" clId="{972F81F5-FC3A-44BB-8142-14BDA22DD6AC}" dt="2019-03-11T15:08:21.315" v="98" actId="27636"/>
        <pc:sldMkLst>
          <pc:docMk/>
          <pc:sldMk cId="845748238" sldId="257"/>
        </pc:sldMkLst>
        <pc:spChg chg="del">
          <ac:chgData name="Andrew Coulson" userId="c8c65609029ae322" providerId="LiveId" clId="{972F81F5-FC3A-44BB-8142-14BDA22DD6AC}" dt="2019-03-11T15:05:44.695" v="52" actId="478"/>
          <ac:spMkLst>
            <pc:docMk/>
            <pc:sldMk cId="845748238" sldId="257"/>
            <ac:spMk id="8" creationId="{902C8917-C5DC-2A49-B9EA-3531A42AD8D0}"/>
          </ac:spMkLst>
        </pc:spChg>
        <pc:spChg chg="add mod">
          <ac:chgData name="Andrew Coulson" userId="c8c65609029ae322" providerId="LiveId" clId="{972F81F5-FC3A-44BB-8142-14BDA22DD6AC}" dt="2019-03-11T15:08:21.315" v="98" actId="27636"/>
          <ac:spMkLst>
            <pc:docMk/>
            <pc:sldMk cId="845748238" sldId="257"/>
            <ac:spMk id="11" creationId="{9607C244-2EF5-4D86-9622-7CB840643288}"/>
          </ac:spMkLst>
        </pc:spChg>
        <pc:picChg chg="del">
          <ac:chgData name="Andrew Coulson" userId="c8c65609029ae322" providerId="LiveId" clId="{972F81F5-FC3A-44BB-8142-14BDA22DD6AC}" dt="2019-03-11T15:05:45.414" v="53" actId="478"/>
          <ac:picMkLst>
            <pc:docMk/>
            <pc:sldMk cId="845748238" sldId="257"/>
            <ac:picMk id="3" creationId="{882E3B45-AB0B-4CEE-A742-A47AE10AF2FB}"/>
          </ac:picMkLst>
        </pc:picChg>
        <pc:picChg chg="del">
          <ac:chgData name="Andrew Coulson" userId="c8c65609029ae322" providerId="LiveId" clId="{972F81F5-FC3A-44BB-8142-14BDA22DD6AC}" dt="2019-03-11T15:05:45.976" v="54" actId="478"/>
          <ac:picMkLst>
            <pc:docMk/>
            <pc:sldMk cId="845748238" sldId="257"/>
            <ac:picMk id="5" creationId="{27946510-382D-4749-AF7A-F37FEC8F5771}"/>
          </ac:picMkLst>
        </pc:picChg>
      </pc:sldChg>
      <pc:sldChg chg="addSp delSp modSp">
        <pc:chgData name="Andrew Coulson" userId="c8c65609029ae322" providerId="LiveId" clId="{972F81F5-FC3A-44BB-8142-14BDA22DD6AC}" dt="2019-03-11T15:18:19.655" v="193" actId="14100"/>
        <pc:sldMkLst>
          <pc:docMk/>
          <pc:sldMk cId="1424861408" sldId="258"/>
        </pc:sldMkLst>
        <pc:spChg chg="add mod">
          <ac:chgData name="Andrew Coulson" userId="c8c65609029ae322" providerId="LiveId" clId="{972F81F5-FC3A-44BB-8142-14BDA22DD6AC}" dt="2019-03-11T15:18:19.655" v="193" actId="14100"/>
          <ac:spMkLst>
            <pc:docMk/>
            <pc:sldMk cId="1424861408" sldId="258"/>
            <ac:spMk id="2" creationId="{183BB060-4F17-4655-BFD7-73D70F3A25DE}"/>
          </ac:spMkLst>
        </pc:spChg>
        <pc:spChg chg="del">
          <ac:chgData name="Andrew Coulson" userId="c8c65609029ae322" providerId="LiveId" clId="{972F81F5-FC3A-44BB-8142-14BDA22DD6AC}" dt="2019-03-11T15:08:49.530" v="99" actId="478"/>
          <ac:spMkLst>
            <pc:docMk/>
            <pc:sldMk cId="1424861408" sldId="258"/>
            <ac:spMk id="8" creationId="{1E1F8A9B-8D4D-7C40-B4BE-01B3512F35EC}"/>
          </ac:spMkLst>
        </pc:spChg>
      </pc:sldChg>
      <pc:sldChg chg="addSp delSp modSp">
        <pc:chgData name="Andrew Coulson" userId="c8c65609029ae322" providerId="LiveId" clId="{972F81F5-FC3A-44BB-8142-14BDA22DD6AC}" dt="2019-03-11T15:01:26.124" v="43" actId="1076"/>
        <pc:sldMkLst>
          <pc:docMk/>
          <pc:sldMk cId="1041524409" sldId="259"/>
        </pc:sldMkLst>
        <pc:spChg chg="del">
          <ac:chgData name="Andrew Coulson" userId="c8c65609029ae322" providerId="LiveId" clId="{972F81F5-FC3A-44BB-8142-14BDA22DD6AC}" dt="2019-03-11T15:00:07.755" v="27" actId="478"/>
          <ac:spMkLst>
            <pc:docMk/>
            <pc:sldMk cId="1041524409" sldId="259"/>
            <ac:spMk id="5" creationId="{9DA6E5A7-E325-D14A-B292-DF83A6FEE71C}"/>
          </ac:spMkLst>
        </pc:spChg>
        <pc:spChg chg="add mod">
          <ac:chgData name="Andrew Coulson" userId="c8c65609029ae322" providerId="LiveId" clId="{972F81F5-FC3A-44BB-8142-14BDA22DD6AC}" dt="2019-03-11T15:01:21.160" v="42" actId="1076"/>
          <ac:spMkLst>
            <pc:docMk/>
            <pc:sldMk cId="1041524409" sldId="259"/>
            <ac:spMk id="7" creationId="{E9EDE713-BE36-4D4E-A8C5-4B234648983D}"/>
          </ac:spMkLst>
        </pc:spChg>
        <pc:spChg chg="add mod">
          <ac:chgData name="Andrew Coulson" userId="c8c65609029ae322" providerId="LiveId" clId="{972F81F5-FC3A-44BB-8142-14BDA22DD6AC}" dt="2019-03-11T15:01:26.124" v="43" actId="1076"/>
          <ac:spMkLst>
            <pc:docMk/>
            <pc:sldMk cId="1041524409" sldId="259"/>
            <ac:spMk id="11" creationId="{601328F9-7F27-4536-9A7D-FC7DCE71957C}"/>
          </ac:spMkLst>
        </pc:spChg>
      </pc:sldChg>
      <pc:sldChg chg="addSp delSp modSp">
        <pc:chgData name="Andrew Coulson" userId="c8c65609029ae322" providerId="LiveId" clId="{972F81F5-FC3A-44BB-8142-14BDA22DD6AC}" dt="2019-03-11T15:05:38.522" v="51" actId="1076"/>
        <pc:sldMkLst>
          <pc:docMk/>
          <pc:sldMk cId="881706372" sldId="260"/>
        </pc:sldMkLst>
        <pc:spChg chg="del">
          <ac:chgData name="Andrew Coulson" userId="c8c65609029ae322" providerId="LiveId" clId="{972F81F5-FC3A-44BB-8142-14BDA22DD6AC}" dt="2019-03-11T15:04:58.770" v="44" actId="478"/>
          <ac:spMkLst>
            <pc:docMk/>
            <pc:sldMk cId="881706372" sldId="260"/>
            <ac:spMk id="8" creationId="{46CF2FD2-9121-8142-BC2E-49AEE5AE5CDB}"/>
          </ac:spMkLst>
        </pc:spChg>
        <pc:spChg chg="add mod">
          <ac:chgData name="Andrew Coulson" userId="c8c65609029ae322" providerId="LiveId" clId="{972F81F5-FC3A-44BB-8142-14BDA22DD6AC}" dt="2019-03-11T15:05:38.522" v="51" actId="1076"/>
          <ac:spMkLst>
            <pc:docMk/>
            <pc:sldMk cId="881706372" sldId="260"/>
            <ac:spMk id="9" creationId="{C9F63527-B624-435E-A3BB-D0816975E25F}"/>
          </ac:spMkLst>
        </pc:spChg>
      </pc:sldChg>
      <pc:sldChg chg="modSp add">
        <pc:chgData name="Andrew Coulson" userId="c8c65609029ae322" providerId="LiveId" clId="{972F81F5-FC3A-44BB-8142-14BDA22DD6AC}" dt="2019-03-11T15:07:56.474" v="93" actId="14100"/>
        <pc:sldMkLst>
          <pc:docMk/>
          <pc:sldMk cId="3548718598" sldId="261"/>
        </pc:sldMkLst>
        <pc:spChg chg="mod">
          <ac:chgData name="Andrew Coulson" userId="c8c65609029ae322" providerId="LiveId" clId="{972F81F5-FC3A-44BB-8142-14BDA22DD6AC}" dt="2019-03-11T15:07:56.474" v="93" actId="14100"/>
          <ac:spMkLst>
            <pc:docMk/>
            <pc:sldMk cId="3548718598" sldId="261"/>
            <ac:spMk id="11" creationId="{9607C244-2EF5-4D86-9622-7CB840643288}"/>
          </ac:spMkLst>
        </pc:spChg>
      </pc:sldChg>
      <pc:sldChg chg="addSp delSp modSp add">
        <pc:chgData name="Andrew Coulson" userId="c8c65609029ae322" providerId="LiveId" clId="{972F81F5-FC3A-44BB-8142-14BDA22DD6AC}" dt="2019-03-11T15:21:06.826" v="214" actId="14100"/>
        <pc:sldMkLst>
          <pc:docMk/>
          <pc:sldMk cId="2654131025" sldId="262"/>
        </pc:sldMkLst>
        <pc:spChg chg="del">
          <ac:chgData name="Andrew Coulson" userId="c8c65609029ae322" providerId="LiveId" clId="{972F81F5-FC3A-44BB-8142-14BDA22DD6AC}" dt="2019-03-11T15:18:48.235" v="195" actId="478"/>
          <ac:spMkLst>
            <pc:docMk/>
            <pc:sldMk cId="2654131025" sldId="262"/>
            <ac:spMk id="2" creationId="{183BB060-4F17-4655-BFD7-73D70F3A25DE}"/>
          </ac:spMkLst>
        </pc:spChg>
        <pc:spChg chg="add mod">
          <ac:chgData name="Andrew Coulson" userId="c8c65609029ae322" providerId="LiveId" clId="{972F81F5-FC3A-44BB-8142-14BDA22DD6AC}" dt="2019-03-11T15:19:37.443" v="204" actId="1076"/>
          <ac:spMkLst>
            <pc:docMk/>
            <pc:sldMk cId="2654131025" sldId="262"/>
            <ac:spMk id="8" creationId="{4FF27199-0BFF-4744-90B7-898557374340}"/>
          </ac:spMkLst>
        </pc:spChg>
        <pc:spChg chg="add mod">
          <ac:chgData name="Andrew Coulson" userId="c8c65609029ae322" providerId="LiveId" clId="{972F81F5-FC3A-44BB-8142-14BDA22DD6AC}" dt="2019-03-11T15:20:57.605" v="212" actId="1076"/>
          <ac:spMkLst>
            <pc:docMk/>
            <pc:sldMk cId="2654131025" sldId="262"/>
            <ac:spMk id="13" creationId="{FDBDADF0-F32B-406A-B2BB-DDBAFF5E5287}"/>
          </ac:spMkLst>
        </pc:spChg>
        <pc:spChg chg="add mod">
          <ac:chgData name="Andrew Coulson" userId="c8c65609029ae322" providerId="LiveId" clId="{972F81F5-FC3A-44BB-8142-14BDA22DD6AC}" dt="2019-03-11T15:21:06.826" v="214" actId="14100"/>
          <ac:spMkLst>
            <pc:docMk/>
            <pc:sldMk cId="2654131025" sldId="262"/>
            <ac:spMk id="14" creationId="{FD5C1182-B550-416B-B4A7-B2BA0F04C328}"/>
          </ac:spMkLst>
        </pc:spChg>
        <pc:graphicFrameChg chg="add mod modGraphic">
          <ac:chgData name="Andrew Coulson" userId="c8c65609029ae322" providerId="LiveId" clId="{972F81F5-FC3A-44BB-8142-14BDA22DD6AC}" dt="2019-03-11T15:20:52.243" v="211" actId="113"/>
          <ac:graphicFrameMkLst>
            <pc:docMk/>
            <pc:sldMk cId="2654131025" sldId="262"/>
            <ac:graphicFrameMk id="10" creationId="{63F6C277-D283-4A87-A299-D4218114D143}"/>
          </ac:graphicFrameMkLst>
        </pc:graphicFrameChg>
      </pc:sldChg>
      <pc:sldChg chg="addSp delSp modSp add">
        <pc:chgData name="Andrew Coulson" userId="c8c65609029ae322" providerId="LiveId" clId="{972F81F5-FC3A-44BB-8142-14BDA22DD6AC}" dt="2019-03-11T15:22:45.921" v="231" actId="20577"/>
        <pc:sldMkLst>
          <pc:docMk/>
          <pc:sldMk cId="2607174244" sldId="263"/>
        </pc:sldMkLst>
        <pc:spChg chg="mod">
          <ac:chgData name="Andrew Coulson" userId="c8c65609029ae322" providerId="LiveId" clId="{972F81F5-FC3A-44BB-8142-14BDA22DD6AC}" dt="2019-03-11T15:21:45.587" v="218" actId="27636"/>
          <ac:spMkLst>
            <pc:docMk/>
            <pc:sldMk cId="2607174244" sldId="263"/>
            <ac:spMk id="8" creationId="{4FF27199-0BFF-4744-90B7-898557374340}"/>
          </ac:spMkLst>
        </pc:spChg>
        <pc:spChg chg="del">
          <ac:chgData name="Andrew Coulson" userId="c8c65609029ae322" providerId="LiveId" clId="{972F81F5-FC3A-44BB-8142-14BDA22DD6AC}" dt="2019-03-11T15:21:59.126" v="219" actId="478"/>
          <ac:spMkLst>
            <pc:docMk/>
            <pc:sldMk cId="2607174244" sldId="263"/>
            <ac:spMk id="13" creationId="{FDBDADF0-F32B-406A-B2BB-DDBAFF5E5287}"/>
          </ac:spMkLst>
        </pc:spChg>
        <pc:spChg chg="del">
          <ac:chgData name="Andrew Coulson" userId="c8c65609029ae322" providerId="LiveId" clId="{972F81F5-FC3A-44BB-8142-14BDA22DD6AC}" dt="2019-03-11T15:21:59.126" v="219" actId="478"/>
          <ac:spMkLst>
            <pc:docMk/>
            <pc:sldMk cId="2607174244" sldId="263"/>
            <ac:spMk id="14" creationId="{FD5C1182-B550-416B-B4A7-B2BA0F04C328}"/>
          </ac:spMkLst>
        </pc:spChg>
        <pc:spChg chg="add mod">
          <ac:chgData name="Andrew Coulson" userId="c8c65609029ae322" providerId="LiveId" clId="{972F81F5-FC3A-44BB-8142-14BDA22DD6AC}" dt="2019-03-11T15:22:45.921" v="231" actId="20577"/>
          <ac:spMkLst>
            <pc:docMk/>
            <pc:sldMk cId="2607174244" sldId="263"/>
            <ac:spMk id="15" creationId="{21654A31-713C-435E-A5BB-E63181EE0CFD}"/>
          </ac:spMkLst>
        </pc:spChg>
        <pc:graphicFrameChg chg="del">
          <ac:chgData name="Andrew Coulson" userId="c8c65609029ae322" providerId="LiveId" clId="{972F81F5-FC3A-44BB-8142-14BDA22DD6AC}" dt="2019-03-11T15:21:59.126" v="219" actId="478"/>
          <ac:graphicFrameMkLst>
            <pc:docMk/>
            <pc:sldMk cId="2607174244" sldId="263"/>
            <ac:graphicFrameMk id="10" creationId="{63F6C277-D283-4A87-A299-D4218114D143}"/>
          </ac:graphicFrameMkLst>
        </pc:graphicFrameChg>
      </pc:sldChg>
      <pc:sldChg chg="addSp delSp modSp add">
        <pc:chgData name="Andrew Coulson" userId="c8c65609029ae322" providerId="LiveId" clId="{972F81F5-FC3A-44BB-8142-14BDA22DD6AC}" dt="2019-03-11T15:24:59.294" v="249" actId="1076"/>
        <pc:sldMkLst>
          <pc:docMk/>
          <pc:sldMk cId="3113370419" sldId="264"/>
        </pc:sldMkLst>
        <pc:spChg chg="del">
          <ac:chgData name="Andrew Coulson" userId="c8c65609029ae322" providerId="LiveId" clId="{972F81F5-FC3A-44BB-8142-14BDA22DD6AC}" dt="2019-03-11T15:23:12.006" v="233" actId="478"/>
          <ac:spMkLst>
            <pc:docMk/>
            <pc:sldMk cId="3113370419" sldId="264"/>
            <ac:spMk id="8" creationId="{4FF27199-0BFF-4744-90B7-898557374340}"/>
          </ac:spMkLst>
        </pc:spChg>
        <pc:spChg chg="add mod">
          <ac:chgData name="Andrew Coulson" userId="c8c65609029ae322" providerId="LiveId" clId="{972F81F5-FC3A-44BB-8142-14BDA22DD6AC}" dt="2019-03-11T15:23:41.528" v="240" actId="1076"/>
          <ac:spMkLst>
            <pc:docMk/>
            <pc:sldMk cId="3113370419" sldId="264"/>
            <ac:spMk id="10" creationId="{F94D383E-23BD-4EFB-A1D5-47F3DAABAF4B}"/>
          </ac:spMkLst>
        </pc:spChg>
        <pc:spChg chg="add mod">
          <ac:chgData name="Andrew Coulson" userId="c8c65609029ae322" providerId="LiveId" clId="{972F81F5-FC3A-44BB-8142-14BDA22DD6AC}" dt="2019-03-11T15:24:36.601" v="248" actId="1076"/>
          <ac:spMkLst>
            <pc:docMk/>
            <pc:sldMk cId="3113370419" sldId="264"/>
            <ac:spMk id="14" creationId="{D482958F-BF90-46C9-8A57-80EABD874E0E}"/>
          </ac:spMkLst>
        </pc:spChg>
        <pc:spChg chg="del">
          <ac:chgData name="Andrew Coulson" userId="c8c65609029ae322" providerId="LiveId" clId="{972F81F5-FC3A-44BB-8142-14BDA22DD6AC}" dt="2019-03-11T15:23:14.084" v="234" actId="478"/>
          <ac:spMkLst>
            <pc:docMk/>
            <pc:sldMk cId="3113370419" sldId="264"/>
            <ac:spMk id="15" creationId="{21654A31-713C-435E-A5BB-E63181EE0CFD}"/>
          </ac:spMkLst>
        </pc:spChg>
        <pc:graphicFrameChg chg="add mod modGraphic">
          <ac:chgData name="Andrew Coulson" userId="c8c65609029ae322" providerId="LiveId" clId="{972F81F5-FC3A-44BB-8142-14BDA22DD6AC}" dt="2019-03-11T15:24:59.294" v="249" actId="1076"/>
          <ac:graphicFrameMkLst>
            <pc:docMk/>
            <pc:sldMk cId="3113370419" sldId="264"/>
            <ac:graphicFrameMk id="13" creationId="{5C50D33A-DFBA-42D3-8FEE-E0DA689D35C1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04/06/19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04/06/19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04/06/19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04/06/19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04/06/19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04/06/19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04/06/19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04/06/19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04/06/19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04/06/19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04/06/19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04/06/19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79415122-302E-BA49-86F5-2E8C2F83C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0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4" y="3587232"/>
            <a:ext cx="6858000" cy="1576552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Statistics and probability</a:t>
            </a:r>
            <a: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/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GB" sz="3200" dirty="0"/>
              <a:t>Introduction to Markov chains </a:t>
            </a:r>
            <a:r>
              <a:rPr lang="en-GB" sz="3200" dirty="0" smtClean="0"/>
              <a:t>and transition </a:t>
            </a:r>
            <a:r>
              <a:rPr lang="en-GB" sz="3200" dirty="0"/>
              <a:t>matrices</a:t>
            </a:r>
            <a:endParaRPr lang="en-GB" sz="405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45145" y="5877112"/>
            <a:ext cx="36012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2904CDF-567E-EA4A-8F75-863B13599152}"/>
              </a:ext>
            </a:extLst>
          </p:cNvPr>
          <p:cNvSpPr txBox="1"/>
          <p:nvPr/>
        </p:nvSpPr>
        <p:spPr>
          <a:xfrm>
            <a:off x="1053389" y="2381461"/>
            <a:ext cx="77541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APPLICATIONS AND INTERPRETATION </a:t>
            </a:r>
            <a:r>
              <a:rPr lang="en-US" sz="3200" b="1" dirty="0">
                <a:solidFill>
                  <a:schemeClr val="bg1"/>
                </a:solidFill>
              </a:rPr>
              <a:t>SL </a:t>
            </a:r>
            <a:r>
              <a:rPr lang="en-US" sz="3200" dirty="0">
                <a:solidFill>
                  <a:schemeClr val="bg1"/>
                </a:solidFill>
              </a:rPr>
              <a:t>&amp;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=""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=""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E9EDE713-BE36-4D4E-A8C5-4B234648983D}"/>
              </a:ext>
            </a:extLst>
          </p:cNvPr>
          <p:cNvSpPr txBox="1">
            <a:spLocks/>
          </p:cNvSpPr>
          <p:nvPr/>
        </p:nvSpPr>
        <p:spPr>
          <a:xfrm>
            <a:off x="457200" y="900000"/>
            <a:ext cx="3557848" cy="59340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+mn-lt"/>
              </a:rPr>
              <a:t>Kelvin’s </a:t>
            </a:r>
            <a:r>
              <a:rPr lang="en-US" sz="3600" dirty="0" smtClean="0">
                <a:latin typeface="+mn-lt"/>
              </a:rPr>
              <a:t>sadness …</a:t>
            </a:r>
            <a:endParaRPr lang="en-US" sz="3600" dirty="0">
              <a:latin typeface="+mn-lt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="" xmlns:a16="http://schemas.microsoft.com/office/drawing/2014/main" id="{601328F9-7F27-4536-9A7D-FC7DCE71957C}"/>
              </a:ext>
            </a:extLst>
          </p:cNvPr>
          <p:cNvSpPr txBox="1">
            <a:spLocks/>
          </p:cNvSpPr>
          <p:nvPr/>
        </p:nvSpPr>
        <p:spPr>
          <a:xfrm>
            <a:off x="457200" y="2160000"/>
            <a:ext cx="7599957" cy="1129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dirty="0"/>
              <a:t>When Kelvin is sad, which is not very often, he either goes for a </a:t>
            </a:r>
            <a:r>
              <a:rPr lang="en-US" dirty="0">
                <a:solidFill>
                  <a:srgbClr val="FF0000"/>
                </a:solidFill>
              </a:rPr>
              <a:t>run</a:t>
            </a:r>
            <a:r>
              <a:rPr lang="en-US" dirty="0"/>
              <a:t>, eats </a:t>
            </a:r>
            <a:r>
              <a:rPr lang="en-US" dirty="0">
                <a:solidFill>
                  <a:srgbClr val="FF0000"/>
                </a:solidFill>
              </a:rPr>
              <a:t>ice cream</a:t>
            </a:r>
            <a:r>
              <a:rPr lang="en-US" dirty="0"/>
              <a:t> or </a:t>
            </a:r>
            <a:r>
              <a:rPr lang="en-US" dirty="0">
                <a:solidFill>
                  <a:srgbClr val="FF0000"/>
                </a:solidFill>
              </a:rPr>
              <a:t>sleeps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6728F1AB-859C-A345-8735-25162270F894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464B9190-4861-E843-8F2E-9C9C510AC05D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2" name="Picture 11" descr="EDU_PPT_Tab.png">
              <a:extLst>
                <a:ext uri="{FF2B5EF4-FFF2-40B4-BE49-F238E27FC236}">
                  <a16:creationId xmlns="" xmlns:a16="http://schemas.microsoft.com/office/drawing/2014/main" id="{E93FF1BA-72B5-5344-9449-F5BB0BB6C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3" name="Picture 12" descr="EDU_INT_CMYK_Land.jpg">
              <a:extLst>
                <a:ext uri="{FF2B5EF4-FFF2-40B4-BE49-F238E27FC236}">
                  <a16:creationId xmlns="" xmlns:a16="http://schemas.microsoft.com/office/drawing/2014/main" id="{425A1AF0-9739-B442-AC95-5F5E7EBEF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0F57F34-5ABB-4AF3-BABE-318D99FFC2E1}"/>
              </a:ext>
            </a:extLst>
          </p:cNvPr>
          <p:cNvSpPr txBox="1"/>
          <p:nvPr/>
        </p:nvSpPr>
        <p:spPr>
          <a:xfrm>
            <a:off x="540000" y="1620000"/>
            <a:ext cx="8096000" cy="297517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342900" indent="-342900">
              <a:spcAft>
                <a:spcPts val="1600"/>
              </a:spcAft>
              <a:buFont typeface="Arial"/>
              <a:buChar char="•"/>
            </a:pPr>
            <a:r>
              <a:rPr lang="en-US" sz="2400" dirty="0"/>
              <a:t>From historic data, if he </a:t>
            </a:r>
            <a:r>
              <a:rPr lang="en-US" sz="2400" b="1" dirty="0">
                <a:solidFill>
                  <a:srgbClr val="FF0000"/>
                </a:solidFill>
              </a:rPr>
              <a:t>spent a sad day </a:t>
            </a:r>
            <a:r>
              <a:rPr lang="en-US" sz="2400" b="1" dirty="0" smtClean="0">
                <a:solidFill>
                  <a:srgbClr val="FF0000"/>
                </a:solidFill>
              </a:rPr>
              <a:t>sleeping</a:t>
            </a:r>
            <a:r>
              <a:rPr lang="en-US" sz="2400" dirty="0"/>
              <a:t> </a:t>
            </a:r>
            <a:r>
              <a:rPr lang="mr-IN" sz="2400" dirty="0"/>
              <a:t>…</a:t>
            </a:r>
            <a:endParaRPr lang="en-US" sz="2400" dirty="0"/>
          </a:p>
          <a:p>
            <a:pPr marL="342900" indent="-342900">
              <a:spcAft>
                <a:spcPts val="1600"/>
              </a:spcAft>
              <a:buFont typeface="Arial"/>
              <a:buChar char="•"/>
            </a:pPr>
            <a:r>
              <a:rPr lang="mr-IN" sz="2400" dirty="0"/>
              <a:t>…</a:t>
            </a:r>
            <a:r>
              <a:rPr lang="en-GB" sz="2400" dirty="0"/>
              <a:t> t</a:t>
            </a:r>
            <a:r>
              <a:rPr lang="en-US" sz="2400" dirty="0" smtClean="0"/>
              <a:t>he </a:t>
            </a:r>
            <a:r>
              <a:rPr lang="en-US" sz="2400" dirty="0"/>
              <a:t>probabilities for the </a:t>
            </a:r>
            <a:r>
              <a:rPr lang="en-US" sz="2400" i="1" dirty="0"/>
              <a:t>next day </a:t>
            </a:r>
            <a:r>
              <a:rPr lang="en-US" sz="2400" dirty="0"/>
              <a:t>would </a:t>
            </a:r>
            <a:r>
              <a:rPr lang="en-US" sz="2400" dirty="0" smtClean="0"/>
              <a:t>be: </a:t>
            </a:r>
            <a:endParaRPr lang="en-US" sz="2400" dirty="0"/>
          </a:p>
          <a:p>
            <a:pPr marL="800100" lvl="1" indent="-342900">
              <a:spcAft>
                <a:spcPts val="1000"/>
              </a:spcAft>
              <a:buFont typeface="Courier New"/>
              <a:buChar char="o"/>
            </a:pPr>
            <a:r>
              <a:rPr lang="en-US" sz="2400" dirty="0" smtClean="0"/>
              <a:t>run: 		60%</a:t>
            </a:r>
            <a:endParaRPr lang="en-US" sz="2400" dirty="0"/>
          </a:p>
          <a:p>
            <a:pPr marL="800100" lvl="1" indent="-342900">
              <a:spcAft>
                <a:spcPts val="1000"/>
              </a:spcAft>
              <a:buFont typeface="Courier New"/>
              <a:buChar char="o"/>
            </a:pPr>
            <a:r>
              <a:rPr lang="en-US" sz="2400" dirty="0" smtClean="0"/>
              <a:t>sleep: 		20%</a:t>
            </a:r>
            <a:endParaRPr lang="en-US" sz="2400" dirty="0"/>
          </a:p>
          <a:p>
            <a:pPr marL="800100" lvl="1" indent="-342900">
              <a:spcAft>
                <a:spcPts val="1000"/>
              </a:spcAft>
              <a:buFont typeface="Courier New"/>
              <a:buChar char="o"/>
            </a:pPr>
            <a:r>
              <a:rPr lang="en-US" sz="2400" dirty="0"/>
              <a:t>ice </a:t>
            </a:r>
            <a:r>
              <a:rPr lang="en-US" sz="2400" dirty="0" smtClean="0"/>
              <a:t>cream: 	20% 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81706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=""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=""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0F57F34-5ABB-4AF3-BABE-318D99FFC2E1}"/>
              </a:ext>
            </a:extLst>
          </p:cNvPr>
          <p:cNvSpPr txBox="1"/>
          <p:nvPr/>
        </p:nvSpPr>
        <p:spPr>
          <a:xfrm>
            <a:off x="540000" y="1620000"/>
            <a:ext cx="8096000" cy="297517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342900" indent="-342900">
              <a:spcAft>
                <a:spcPts val="1600"/>
              </a:spcAft>
              <a:buFont typeface="Arial"/>
              <a:buChar char="•"/>
            </a:pPr>
            <a:r>
              <a:rPr lang="en-US" sz="2400" dirty="0"/>
              <a:t>From historic data, if he </a:t>
            </a:r>
            <a:r>
              <a:rPr lang="en-US" sz="2400" b="1" dirty="0">
                <a:solidFill>
                  <a:srgbClr val="FF0000"/>
                </a:solidFill>
              </a:rPr>
              <a:t>spent a sad day </a:t>
            </a:r>
            <a:r>
              <a:rPr lang="en-US" sz="2400" b="1" dirty="0" smtClean="0">
                <a:solidFill>
                  <a:srgbClr val="FF0000"/>
                </a:solidFill>
              </a:rPr>
              <a:t>running</a:t>
            </a:r>
            <a:r>
              <a:rPr lang="en-US" sz="2400" dirty="0"/>
              <a:t> </a:t>
            </a:r>
            <a:r>
              <a:rPr lang="mr-IN" sz="2400" dirty="0"/>
              <a:t>…</a:t>
            </a:r>
            <a:endParaRPr lang="en-US" sz="2400" dirty="0"/>
          </a:p>
          <a:p>
            <a:pPr marL="342900" indent="-342900">
              <a:spcAft>
                <a:spcPts val="1600"/>
              </a:spcAft>
              <a:buFont typeface="Arial"/>
              <a:buChar char="•"/>
            </a:pPr>
            <a:r>
              <a:rPr lang="mr-IN" sz="2400" dirty="0"/>
              <a:t>…</a:t>
            </a:r>
            <a:r>
              <a:rPr lang="en-GB" sz="2400" dirty="0"/>
              <a:t> t</a:t>
            </a:r>
            <a:r>
              <a:rPr lang="en-US" sz="2400" dirty="0" smtClean="0"/>
              <a:t>he </a:t>
            </a:r>
            <a:r>
              <a:rPr lang="en-US" sz="2400" dirty="0"/>
              <a:t>probabilities for the </a:t>
            </a:r>
            <a:r>
              <a:rPr lang="en-US" sz="2400" i="1" dirty="0"/>
              <a:t>next day </a:t>
            </a:r>
            <a:r>
              <a:rPr lang="en-US" sz="2400" dirty="0"/>
              <a:t>would </a:t>
            </a:r>
            <a:r>
              <a:rPr lang="en-US" sz="2400" dirty="0" smtClean="0"/>
              <a:t>be: </a:t>
            </a:r>
            <a:endParaRPr lang="en-US" sz="2400" dirty="0"/>
          </a:p>
          <a:p>
            <a:pPr marL="800100" lvl="1" indent="-342900">
              <a:spcAft>
                <a:spcPts val="1000"/>
              </a:spcAft>
              <a:buFont typeface="Courier New"/>
              <a:buChar char="o"/>
            </a:pPr>
            <a:r>
              <a:rPr lang="en-US" sz="2400" dirty="0" smtClean="0"/>
              <a:t>run: 		60%</a:t>
            </a:r>
            <a:endParaRPr lang="en-US" sz="2400" dirty="0"/>
          </a:p>
          <a:p>
            <a:pPr marL="800100" lvl="1" indent="-342900">
              <a:spcAft>
                <a:spcPts val="1000"/>
              </a:spcAft>
              <a:buFont typeface="Courier New"/>
              <a:buChar char="o"/>
            </a:pPr>
            <a:r>
              <a:rPr lang="en-US" sz="2400" dirty="0" smtClean="0"/>
              <a:t>sleep: 		10%</a:t>
            </a:r>
            <a:endParaRPr lang="en-US" sz="2400" dirty="0"/>
          </a:p>
          <a:p>
            <a:pPr marL="800100" lvl="1" indent="-342900">
              <a:spcAft>
                <a:spcPts val="1000"/>
              </a:spcAft>
              <a:buFont typeface="Courier New"/>
              <a:buChar char="o"/>
            </a:pPr>
            <a:r>
              <a:rPr lang="en-US" sz="2400" dirty="0"/>
              <a:t>ice </a:t>
            </a:r>
            <a:r>
              <a:rPr lang="en-US" sz="2400" dirty="0" smtClean="0"/>
              <a:t>cream: 	30% 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45748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=""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=""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0F57F34-5ABB-4AF3-BABE-318D99FFC2E1}"/>
              </a:ext>
            </a:extLst>
          </p:cNvPr>
          <p:cNvSpPr txBox="1"/>
          <p:nvPr/>
        </p:nvSpPr>
        <p:spPr>
          <a:xfrm>
            <a:off x="540000" y="1620000"/>
            <a:ext cx="8096000" cy="297517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342900" indent="-342900">
              <a:spcAft>
                <a:spcPts val="1600"/>
              </a:spcAft>
              <a:buFont typeface="Arial"/>
              <a:buChar char="•"/>
            </a:pPr>
            <a:r>
              <a:rPr lang="en-US" sz="2400" dirty="0"/>
              <a:t>From historic data, if he </a:t>
            </a:r>
            <a:r>
              <a:rPr lang="en-US" sz="2400" b="1" dirty="0">
                <a:solidFill>
                  <a:srgbClr val="FF0000"/>
                </a:solidFill>
              </a:rPr>
              <a:t>spent a sad day </a:t>
            </a:r>
            <a:r>
              <a:rPr lang="en-US" sz="2400" b="1" dirty="0" smtClean="0">
                <a:solidFill>
                  <a:srgbClr val="FF0000"/>
                </a:solidFill>
              </a:rPr>
              <a:t>eating ice cream</a:t>
            </a:r>
            <a:r>
              <a:rPr lang="en-US" sz="2400" dirty="0" smtClean="0"/>
              <a:t> </a:t>
            </a:r>
            <a:r>
              <a:rPr lang="mr-IN" sz="2400" dirty="0" smtClean="0"/>
              <a:t>…</a:t>
            </a:r>
            <a:endParaRPr lang="en-US" sz="2400" dirty="0" smtClean="0"/>
          </a:p>
          <a:p>
            <a:pPr marL="342900" indent="-342900">
              <a:spcAft>
                <a:spcPts val="1600"/>
              </a:spcAft>
              <a:buFont typeface="Arial"/>
              <a:buChar char="•"/>
            </a:pPr>
            <a:r>
              <a:rPr lang="mr-IN" sz="2400" dirty="0" smtClean="0"/>
              <a:t>…</a:t>
            </a:r>
            <a:r>
              <a:rPr lang="en-GB" sz="2400" dirty="0" smtClean="0"/>
              <a:t> t</a:t>
            </a:r>
            <a:r>
              <a:rPr lang="en-US" sz="2400" dirty="0" smtClean="0"/>
              <a:t>he </a:t>
            </a:r>
            <a:r>
              <a:rPr lang="en-US" sz="2400" dirty="0"/>
              <a:t>probabilities for the </a:t>
            </a:r>
            <a:r>
              <a:rPr lang="en-US" sz="2400" i="1" dirty="0"/>
              <a:t>next day </a:t>
            </a:r>
            <a:r>
              <a:rPr lang="en-US" sz="2400" dirty="0"/>
              <a:t>would </a:t>
            </a:r>
            <a:r>
              <a:rPr lang="en-US" sz="2400" dirty="0" smtClean="0"/>
              <a:t>be: </a:t>
            </a:r>
            <a:endParaRPr lang="en-US" sz="2400" dirty="0"/>
          </a:p>
          <a:p>
            <a:pPr marL="800100" lvl="1" indent="-342900">
              <a:spcAft>
                <a:spcPts val="1000"/>
              </a:spcAft>
              <a:buFont typeface="Courier New"/>
              <a:buChar char="o"/>
            </a:pPr>
            <a:r>
              <a:rPr lang="en-US" sz="2400" dirty="0" smtClean="0"/>
              <a:t>run: 		70%</a:t>
            </a:r>
            <a:endParaRPr lang="en-US" sz="2400" dirty="0"/>
          </a:p>
          <a:p>
            <a:pPr marL="800100" lvl="1" indent="-342900">
              <a:spcAft>
                <a:spcPts val="1000"/>
              </a:spcAft>
              <a:buFont typeface="Courier New"/>
              <a:buChar char="o"/>
            </a:pPr>
            <a:r>
              <a:rPr lang="en-US" sz="2400" dirty="0" smtClean="0"/>
              <a:t>sleep: 		20%</a:t>
            </a:r>
            <a:endParaRPr lang="en-US" sz="2400" dirty="0"/>
          </a:p>
          <a:p>
            <a:pPr marL="800100" lvl="1" indent="-342900">
              <a:spcAft>
                <a:spcPts val="1000"/>
              </a:spcAft>
              <a:buFont typeface="Courier New"/>
              <a:buChar char="o"/>
            </a:pPr>
            <a:r>
              <a:rPr lang="en-US" sz="2400" dirty="0"/>
              <a:t>ice </a:t>
            </a:r>
            <a:r>
              <a:rPr lang="en-US" sz="2400" dirty="0" smtClean="0"/>
              <a:t>cream: 	10% 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48718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=""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=""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818" y="1358826"/>
            <a:ext cx="8763000" cy="371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861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=""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=""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4FF27199-0BFF-4744-90B7-898557374340}"/>
              </a:ext>
            </a:extLst>
          </p:cNvPr>
          <p:cNvSpPr txBox="1">
            <a:spLocks/>
          </p:cNvSpPr>
          <p:nvPr/>
        </p:nvSpPr>
        <p:spPr>
          <a:xfrm>
            <a:off x="457200" y="900000"/>
            <a:ext cx="5350933" cy="581673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+mn-lt"/>
              </a:rPr>
              <a:t>Transition matrix</a:t>
            </a:r>
          </a:p>
        </p:txBody>
      </p:sp>
      <p:graphicFrame>
        <p:nvGraphicFramePr>
          <p:cNvPr id="10" name="Content Placeholder 3">
            <a:extLst>
              <a:ext uri="{FF2B5EF4-FFF2-40B4-BE49-F238E27FC236}">
                <a16:creationId xmlns="" xmlns:a16="http://schemas.microsoft.com/office/drawing/2014/main" id="{63F6C277-D283-4A87-A299-D4218114D1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5215197"/>
              </p:ext>
            </p:extLst>
          </p:nvPr>
        </p:nvGraphicFramePr>
        <p:xfrm>
          <a:off x="1602573" y="2323958"/>
          <a:ext cx="5914664" cy="148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8329">
                  <a:extLst>
                    <a:ext uri="{9D8B030D-6E8A-4147-A177-3AD203B41FA5}">
                      <a16:colId xmlns="" xmlns:a16="http://schemas.microsoft.com/office/drawing/2014/main" val="1258458310"/>
                    </a:ext>
                  </a:extLst>
                </a:gridCol>
                <a:gridCol w="1469985">
                  <a:extLst>
                    <a:ext uri="{9D8B030D-6E8A-4147-A177-3AD203B41FA5}">
                      <a16:colId xmlns="" xmlns:a16="http://schemas.microsoft.com/office/drawing/2014/main" val="168317163"/>
                    </a:ext>
                  </a:extLst>
                </a:gridCol>
                <a:gridCol w="1354238">
                  <a:extLst>
                    <a:ext uri="{9D8B030D-6E8A-4147-A177-3AD203B41FA5}">
                      <a16:colId xmlns="" xmlns:a16="http://schemas.microsoft.com/office/drawing/2014/main" val="247969240"/>
                    </a:ext>
                  </a:extLst>
                </a:gridCol>
                <a:gridCol w="1412112">
                  <a:extLst>
                    <a:ext uri="{9D8B030D-6E8A-4147-A177-3AD203B41FA5}">
                      <a16:colId xmlns="" xmlns:a16="http://schemas.microsoft.com/office/drawing/2014/main" val="3488750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Sleep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Run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Ice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1" dirty="0" smtClean="0"/>
                        <a:t>cream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02692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Sleep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7753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Run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15177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Ice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1" dirty="0" smtClean="0"/>
                        <a:t>cream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5186937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FDBDADF0-F32B-406A-B2BB-DDBAFF5E5287}"/>
              </a:ext>
            </a:extLst>
          </p:cNvPr>
          <p:cNvSpPr txBox="1"/>
          <p:nvPr/>
        </p:nvSpPr>
        <p:spPr>
          <a:xfrm>
            <a:off x="4559905" y="1818517"/>
            <a:ext cx="1701479" cy="36933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Next state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FD5C1182-B550-416B-B4A7-B2BA0F04C328}"/>
              </a:ext>
            </a:extLst>
          </p:cNvPr>
          <p:cNvSpPr txBox="1"/>
          <p:nvPr/>
        </p:nvSpPr>
        <p:spPr>
          <a:xfrm rot="16200000">
            <a:off x="400899" y="2954248"/>
            <a:ext cx="1622747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Current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131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=""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=""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4FF27199-0BFF-4744-90B7-898557374340}"/>
              </a:ext>
            </a:extLst>
          </p:cNvPr>
          <p:cNvSpPr txBox="1">
            <a:spLocks/>
          </p:cNvSpPr>
          <p:nvPr/>
        </p:nvSpPr>
        <p:spPr>
          <a:xfrm>
            <a:off x="457200" y="900000"/>
            <a:ext cx="7986377" cy="581673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>
                <a:latin typeface="+mn-lt"/>
              </a:rPr>
              <a:t>How do we use this information?</a:t>
            </a:r>
            <a:endParaRPr lang="en-US" sz="3600" dirty="0">
              <a:latin typeface="+mn-lt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="" xmlns:a16="http://schemas.microsoft.com/office/drawing/2014/main" id="{21654A31-713C-435E-A5BB-E63181EE0CFD}"/>
              </a:ext>
            </a:extLst>
          </p:cNvPr>
          <p:cNvSpPr txBox="1">
            <a:spLocks/>
          </p:cNvSpPr>
          <p:nvPr/>
        </p:nvSpPr>
        <p:spPr>
          <a:xfrm>
            <a:off x="457200" y="2160000"/>
            <a:ext cx="8278224" cy="182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dirty="0"/>
              <a:t>Starting from the </a:t>
            </a:r>
            <a:r>
              <a:rPr lang="en-US" dirty="0">
                <a:solidFill>
                  <a:srgbClr val="FF0000"/>
                </a:solidFill>
              </a:rPr>
              <a:t>state: sleep</a:t>
            </a:r>
            <a:r>
              <a:rPr lang="en-US" dirty="0"/>
              <a:t>, what is the probability that Kelvin will be running (</a:t>
            </a:r>
            <a:r>
              <a:rPr lang="en-US" dirty="0">
                <a:solidFill>
                  <a:srgbClr val="FF0000"/>
                </a:solidFill>
              </a:rPr>
              <a:t>state: run</a:t>
            </a:r>
            <a:r>
              <a:rPr lang="en-US" dirty="0"/>
              <a:t>) at the end of two days of sadness?</a:t>
            </a:r>
          </a:p>
        </p:txBody>
      </p:sp>
    </p:spTree>
    <p:extLst>
      <p:ext uri="{BB962C8B-B14F-4D97-AF65-F5344CB8AC3E}">
        <p14:creationId xmlns:p14="http://schemas.microsoft.com/office/powerpoint/2010/main" val="2607174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=""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=""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0" name="Title 1">
            <a:extLst>
              <a:ext uri="{FF2B5EF4-FFF2-40B4-BE49-F238E27FC236}">
                <a16:creationId xmlns="" xmlns:a16="http://schemas.microsoft.com/office/drawing/2014/main" id="{F94D383E-23BD-4EFB-A1D5-47F3DAABAF4B}"/>
              </a:ext>
            </a:extLst>
          </p:cNvPr>
          <p:cNvSpPr txBox="1">
            <a:spLocks/>
          </p:cNvSpPr>
          <p:nvPr/>
        </p:nvSpPr>
        <p:spPr>
          <a:xfrm>
            <a:off x="422564" y="1023511"/>
            <a:ext cx="3505200" cy="60695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+mn-lt"/>
              </a:rPr>
              <a:t>The calculations…</a:t>
            </a:r>
          </a:p>
        </p:txBody>
      </p:sp>
      <p:graphicFrame>
        <p:nvGraphicFramePr>
          <p:cNvPr id="13" name="Content Placeholder 3">
            <a:extLst>
              <a:ext uri="{FF2B5EF4-FFF2-40B4-BE49-F238E27FC236}">
                <a16:creationId xmlns="" xmlns:mc="http://schemas.openxmlformats.org/markup-compatibility/2006" xmlns:a14="http://schemas.microsoft.com/office/drawing/2010/main" xmlns:a16="http://schemas.microsoft.com/office/drawing/2014/main" id="{5C50D33A-DFBA-42D3-8FEE-E0DA689D35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6750794"/>
              </p:ext>
            </p:extLst>
          </p:nvPr>
        </p:nvGraphicFramePr>
        <p:xfrm>
          <a:off x="518401" y="1972436"/>
          <a:ext cx="8107198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7404">
                  <a:extLst>
                    <a:ext uri="{9D8B030D-6E8A-4147-A177-3AD203B41FA5}">
                      <a16:colId xmlns="" xmlns:mc="http://schemas.openxmlformats.org/markup-compatibility/2006" xmlns:a14="http://schemas.microsoft.com/office/drawing/2010/main" xmlns:a16="http://schemas.microsoft.com/office/drawing/2014/main" val="1731988146"/>
                    </a:ext>
                  </a:extLst>
                </a:gridCol>
                <a:gridCol w="2027404">
                  <a:extLst>
                    <a:ext uri="{9D8B030D-6E8A-4147-A177-3AD203B41FA5}">
                      <a16:colId xmlns="" xmlns:mc="http://schemas.openxmlformats.org/markup-compatibility/2006" xmlns:a14="http://schemas.microsoft.com/office/drawing/2010/main" xmlns:a16="http://schemas.microsoft.com/office/drawing/2014/main" val="1923897032"/>
                    </a:ext>
                  </a:extLst>
                </a:gridCol>
                <a:gridCol w="4052390">
                  <a:extLst>
                    <a:ext uri="{9D8B030D-6E8A-4147-A177-3AD203B41FA5}">
                      <a16:colId xmlns="" xmlns:mc="http://schemas.openxmlformats.org/markup-compatibility/2006" xmlns:a14="http://schemas.microsoft.com/office/drawing/2010/main" xmlns:a16="http://schemas.microsoft.com/office/drawing/2014/main" val="17425826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u="none" dirty="0"/>
                        <a:t>Day 1 state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none" dirty="0"/>
                        <a:t>Day 2 state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none" dirty="0"/>
                        <a:t>Probability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mc="http://schemas.openxmlformats.org/markup-compatibility/2006" xmlns:a14="http://schemas.microsoft.com/office/drawing/2010/main" xmlns:a16="http://schemas.microsoft.com/office/drawing/2014/main" val="3051232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Sleep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 × 0.6 = 0.12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mc="http://schemas.openxmlformats.org/markup-compatibility/2006" xmlns:a14="http://schemas.microsoft.com/office/drawing/2010/main" xmlns:a16="http://schemas.microsoft.com/office/drawing/2014/main" val="3124691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Run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0.6 × 0.6 = 0.36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mc="http://schemas.openxmlformats.org/markup-compatibility/2006" xmlns:a14="http://schemas.microsoft.com/office/drawing/2010/main" xmlns:a16="http://schemas.microsoft.com/office/drawing/2014/main" val="3261343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Ice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cream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0.2 × 0.7 = 0.14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mc="http://schemas.openxmlformats.org/markup-compatibility/2006" xmlns:a14="http://schemas.microsoft.com/office/drawing/2010/main" xmlns:a16="http://schemas.microsoft.com/office/drawing/2014/main" val="1105375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0.12 + 0.36 + 0.14 = 0.62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mc="http://schemas.openxmlformats.org/markup-compatibility/2006" xmlns:a14="http://schemas.microsoft.com/office/drawing/2010/main" xmlns:a16="http://schemas.microsoft.com/office/drawing/2014/main" val="4116804409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D482958F-BF90-46C9-8A57-80EABD874E0E}"/>
              </a:ext>
            </a:extLst>
          </p:cNvPr>
          <p:cNvSpPr txBox="1"/>
          <p:nvPr/>
        </p:nvSpPr>
        <p:spPr>
          <a:xfrm>
            <a:off x="540000" y="4320000"/>
            <a:ext cx="8023429" cy="130497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en-US" sz="2400" dirty="0" smtClean="0"/>
              <a:t>So </a:t>
            </a:r>
            <a:r>
              <a:rPr lang="en-US" sz="2400" dirty="0"/>
              <a:t>we can deduce that there is a 62% chance that Kelvin will be running after </a:t>
            </a:r>
            <a:r>
              <a:rPr lang="en-US" sz="2400" dirty="0" smtClean="0"/>
              <a:t>two days </a:t>
            </a:r>
            <a:r>
              <a:rPr lang="en-US" sz="2400" dirty="0"/>
              <a:t>of sadness, if he started out by being sad.</a:t>
            </a:r>
          </a:p>
        </p:txBody>
      </p:sp>
    </p:spTree>
    <p:extLst>
      <p:ext uri="{BB962C8B-B14F-4D97-AF65-F5344CB8AC3E}">
        <p14:creationId xmlns:p14="http://schemas.microsoft.com/office/powerpoint/2010/main" val="3113370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658</TotalTime>
  <Words>282</Words>
  <Application>Microsoft Macintosh PowerPoint</Application>
  <PresentationFormat>On-screen Show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Statistics and probability Introduction to Markov chains and transition matrices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Kate Gentles</cp:lastModifiedBy>
  <cp:revision>29</cp:revision>
  <dcterms:created xsi:type="dcterms:W3CDTF">2018-08-21T14:08:13Z</dcterms:created>
  <dcterms:modified xsi:type="dcterms:W3CDTF">2019-06-04T07:39:22Z</dcterms:modified>
</cp:coreProperties>
</file>