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57" r:id="rId5"/>
    <p:sldId id="258" r:id="rId6"/>
    <p:sldId id="265" r:id="rId7"/>
    <p:sldId id="266" r:id="rId8"/>
    <p:sldId id="267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0DC8C-A520-4348-8A85-5A3CD0054259}" v="20" dt="2019-03-19T11:08:32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6" Type="http://schemas.microsoft.com/office/2016/11/relationships/changesInfo" Target="changesInfos/changesInfo1.xml"/><Relationship Id="rId17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C9E0DC8C-A520-4348-8A85-5A3CD0054259}"/>
    <pc:docChg chg="undo custSel modSld">
      <pc:chgData name="Andrew Coulson" userId="c8c65609029ae322" providerId="LiveId" clId="{C9E0DC8C-A520-4348-8A85-5A3CD0054259}" dt="2019-03-19T11:08:44.177" v="129" actId="14100"/>
      <pc:docMkLst>
        <pc:docMk/>
      </pc:docMkLst>
      <pc:sldChg chg="modSp">
        <pc:chgData name="Andrew Coulson" userId="c8c65609029ae322" providerId="LiveId" clId="{C9E0DC8C-A520-4348-8A85-5A3CD0054259}" dt="2019-03-19T11:08:44.177" v="129" actId="14100"/>
        <pc:sldMkLst>
          <pc:docMk/>
          <pc:sldMk cId="4214131450" sldId="256"/>
        </pc:sldMkLst>
        <pc:spChg chg="mod">
          <ac:chgData name="Andrew Coulson" userId="c8c65609029ae322" providerId="LiveId" clId="{C9E0DC8C-A520-4348-8A85-5A3CD0054259}" dt="2019-03-19T11:08:44.177" v="129" actId="14100"/>
          <ac:spMkLst>
            <pc:docMk/>
            <pc:sldMk cId="4214131450" sldId="256"/>
            <ac:spMk id="2" creationId="{3FE3D89D-DA8D-4379-B0A2-7A629D27A1E3}"/>
          </ac:spMkLst>
        </pc:spChg>
      </pc:sldChg>
      <pc:sldChg chg="modSp">
        <pc:chgData name="Andrew Coulson" userId="c8c65609029ae322" providerId="LiveId" clId="{C9E0DC8C-A520-4348-8A85-5A3CD0054259}" dt="2019-03-19T11:02:10.477" v="76" actId="20577"/>
        <pc:sldMkLst>
          <pc:docMk/>
          <pc:sldMk cId="845748238" sldId="257"/>
        </pc:sldMkLst>
        <pc:spChg chg="mod">
          <ac:chgData name="Andrew Coulson" userId="c8c65609029ae322" providerId="LiveId" clId="{C9E0DC8C-A520-4348-8A85-5A3CD0054259}" dt="2019-03-19T11:02:10.477" v="76" actId="20577"/>
          <ac:spMkLst>
            <pc:docMk/>
            <pc:sldMk cId="845748238" sldId="257"/>
            <ac:spMk id="8" creationId="{902C8917-C5DC-2A49-B9EA-3531A42AD8D0}"/>
          </ac:spMkLst>
        </pc:spChg>
      </pc:sldChg>
      <pc:sldChg chg="modSp">
        <pc:chgData name="Andrew Coulson" userId="c8c65609029ae322" providerId="LiveId" clId="{C9E0DC8C-A520-4348-8A85-5A3CD0054259}" dt="2019-03-19T11:02:56.563" v="78" actId="20577"/>
        <pc:sldMkLst>
          <pc:docMk/>
          <pc:sldMk cId="1424861408" sldId="258"/>
        </pc:sldMkLst>
        <pc:spChg chg="mod">
          <ac:chgData name="Andrew Coulson" userId="c8c65609029ae322" providerId="LiveId" clId="{C9E0DC8C-A520-4348-8A85-5A3CD0054259}" dt="2019-03-05T15:30:48.621" v="32" actId="20577"/>
          <ac:spMkLst>
            <pc:docMk/>
            <pc:sldMk cId="1424861408" sldId="258"/>
            <ac:spMk id="16" creationId="{1D3DB8DE-E252-4491-AEFD-A9489DA2D4A0}"/>
          </ac:spMkLst>
        </pc:spChg>
        <pc:spChg chg="mod">
          <ac:chgData name="Andrew Coulson" userId="c8c65609029ae322" providerId="LiveId" clId="{C9E0DC8C-A520-4348-8A85-5A3CD0054259}" dt="2019-03-19T11:02:56.563" v="78" actId="20577"/>
          <ac:spMkLst>
            <pc:docMk/>
            <pc:sldMk cId="1424861408" sldId="258"/>
            <ac:spMk id="17" creationId="{A30D3D90-40D1-4D2F-81FE-EE9C30DC7A27}"/>
          </ac:spMkLst>
        </pc:spChg>
        <pc:spChg chg="mod">
          <ac:chgData name="Andrew Coulson" userId="c8c65609029ae322" providerId="LiveId" clId="{C9E0DC8C-A520-4348-8A85-5A3CD0054259}" dt="2019-03-19T11:02:47.308" v="77" actId="20577"/>
          <ac:spMkLst>
            <pc:docMk/>
            <pc:sldMk cId="1424861408" sldId="258"/>
            <ac:spMk id="21" creationId="{1E06368E-3387-494E-B6C0-F79287A326E7}"/>
          </ac:spMkLst>
        </pc:spChg>
        <pc:cxnChg chg="mod">
          <ac:chgData name="Andrew Coulson" userId="c8c65609029ae322" providerId="LiveId" clId="{C9E0DC8C-A520-4348-8A85-5A3CD0054259}" dt="2019-03-05T15:30:42.932" v="30" actId="20577"/>
          <ac:cxnSpMkLst>
            <pc:docMk/>
            <pc:sldMk cId="1424861408" sldId="258"/>
            <ac:cxnSpMk id="18" creationId="{C826EF5C-0617-46AA-8ACF-89BDFE615EDB}"/>
          </ac:cxnSpMkLst>
        </pc:cxnChg>
      </pc:sldChg>
      <pc:sldChg chg="modSp">
        <pc:chgData name="Andrew Coulson" userId="c8c65609029ae322" providerId="LiveId" clId="{C9E0DC8C-A520-4348-8A85-5A3CD0054259}" dt="2019-03-07T13:33:59.891" v="65" actId="20577"/>
        <pc:sldMkLst>
          <pc:docMk/>
          <pc:sldMk cId="1041524409" sldId="259"/>
        </pc:sldMkLst>
        <pc:spChg chg="mod">
          <ac:chgData name="Andrew Coulson" userId="c8c65609029ae322" providerId="LiveId" clId="{C9E0DC8C-A520-4348-8A85-5A3CD0054259}" dt="2019-03-07T13:33:59.891" v="65" actId="20577"/>
          <ac:spMkLst>
            <pc:docMk/>
            <pc:sldMk cId="1041524409" sldId="259"/>
            <ac:spMk id="5" creationId="{9DA6E5A7-E325-D14A-B292-DF83A6FEE71C}"/>
          </ac:spMkLst>
        </pc:spChg>
        <pc:picChg chg="mod">
          <ac:chgData name="Andrew Coulson" userId="c8c65609029ae322" providerId="LiveId" clId="{C9E0DC8C-A520-4348-8A85-5A3CD0054259}" dt="2019-03-05T15:29:08.240" v="14" actId="1076"/>
          <ac:picMkLst>
            <pc:docMk/>
            <pc:sldMk cId="1041524409" sldId="259"/>
            <ac:picMk id="9" creationId="{BC20ABAA-6D2E-3B4A-A146-B9563EF914EA}"/>
          </ac:picMkLst>
        </pc:picChg>
      </pc:sldChg>
      <pc:sldChg chg="modSp">
        <pc:chgData name="Andrew Coulson" userId="c8c65609029ae322" providerId="LiveId" clId="{C9E0DC8C-A520-4348-8A85-5A3CD0054259}" dt="2019-03-07T13:34:24.145" v="67" actId="12"/>
        <pc:sldMkLst>
          <pc:docMk/>
          <pc:sldMk cId="881706372" sldId="260"/>
        </pc:sldMkLst>
        <pc:spChg chg="mod">
          <ac:chgData name="Andrew Coulson" userId="c8c65609029ae322" providerId="LiveId" clId="{C9E0DC8C-A520-4348-8A85-5A3CD0054259}" dt="2019-03-07T13:34:24.145" v="67" actId="12"/>
          <ac:spMkLst>
            <pc:docMk/>
            <pc:sldMk cId="881706372" sldId="260"/>
            <ac:spMk id="8" creationId="{46CF2FD2-9121-8142-BC2E-49AEE5AE5CDB}"/>
          </ac:spMkLst>
        </pc:spChg>
      </pc:sldChg>
      <pc:sldChg chg="modSp">
        <pc:chgData name="Andrew Coulson" userId="c8c65609029ae322" providerId="LiveId" clId="{C9E0DC8C-A520-4348-8A85-5A3CD0054259}" dt="2019-03-19T11:04:16.842" v="79" actId="20577"/>
        <pc:sldMkLst>
          <pc:docMk/>
          <pc:sldMk cId="1145225097" sldId="261"/>
        </pc:sldMkLst>
        <pc:spChg chg="mod">
          <ac:chgData name="Andrew Coulson" userId="c8c65609029ae322" providerId="LiveId" clId="{C9E0DC8C-A520-4348-8A85-5A3CD0054259}" dt="2019-03-19T11:04:16.842" v="79" actId="20577"/>
          <ac:spMkLst>
            <pc:docMk/>
            <pc:sldMk cId="1145225097" sldId="261"/>
            <ac:spMk id="25" creationId="{CDB00194-A8B1-4779-A2D3-3D27F3056494}"/>
          </ac:spMkLst>
        </pc:spChg>
      </pc:sldChg>
      <pc:sldChg chg="modSp">
        <pc:chgData name="Andrew Coulson" userId="c8c65609029ae322" providerId="LiveId" clId="{C9E0DC8C-A520-4348-8A85-5A3CD0054259}" dt="2019-03-19T11:04:43.461" v="80" actId="113"/>
        <pc:sldMkLst>
          <pc:docMk/>
          <pc:sldMk cId="3184233719" sldId="262"/>
        </pc:sldMkLst>
        <pc:spChg chg="mod">
          <ac:chgData name="Andrew Coulson" userId="c8c65609029ae322" providerId="LiveId" clId="{C9E0DC8C-A520-4348-8A85-5A3CD0054259}" dt="2019-03-19T11:04:43.461" v="80" actId="113"/>
          <ac:spMkLst>
            <pc:docMk/>
            <pc:sldMk cId="3184233719" sldId="262"/>
            <ac:spMk id="10" creationId="{313F350F-7B9A-44D6-8EA5-45AB3258F586}"/>
          </ac:spMkLst>
        </pc:spChg>
      </pc:sldChg>
      <pc:sldChg chg="modSp">
        <pc:chgData name="Andrew Coulson" userId="c8c65609029ae322" providerId="LiveId" clId="{C9E0DC8C-A520-4348-8A85-5A3CD0054259}" dt="2019-03-19T11:06:28.208" v="99" actId="1076"/>
        <pc:sldMkLst>
          <pc:docMk/>
          <pc:sldMk cId="3935422889" sldId="263"/>
        </pc:sldMkLst>
        <pc:spChg chg="mod">
          <ac:chgData name="Andrew Coulson" userId="c8c65609029ae322" providerId="LiveId" clId="{C9E0DC8C-A520-4348-8A85-5A3CD0054259}" dt="2019-03-19T11:05:31.224" v="88" actId="1076"/>
          <ac:spMkLst>
            <pc:docMk/>
            <pc:sldMk cId="3935422889" sldId="263"/>
            <ac:spMk id="13" creationId="{372E2ED0-ABA7-46C2-BCBA-55DC3D20F66C}"/>
          </ac:spMkLst>
        </pc:spChg>
        <pc:spChg chg="mod">
          <ac:chgData name="Andrew Coulson" userId="c8c65609029ae322" providerId="LiveId" clId="{C9E0DC8C-A520-4348-8A85-5A3CD0054259}" dt="2019-03-19T11:06:19.165" v="98" actId="1076"/>
          <ac:spMkLst>
            <pc:docMk/>
            <pc:sldMk cId="3935422889" sldId="263"/>
            <ac:spMk id="14" creationId="{11557EEB-039B-4D98-B3B3-4A9406F402A6}"/>
          </ac:spMkLst>
        </pc:spChg>
        <pc:grpChg chg="mod">
          <ac:chgData name="Andrew Coulson" userId="c8c65609029ae322" providerId="LiveId" clId="{C9E0DC8C-A520-4348-8A85-5A3CD0054259}" dt="2019-03-19T11:06:28.208" v="99" actId="1076"/>
          <ac:grpSpMkLst>
            <pc:docMk/>
            <pc:sldMk cId="3935422889" sldId="263"/>
            <ac:grpSpMk id="9" creationId="{68DB0919-F64E-9B42-B7E4-CA88DC0C6985}"/>
          </ac:grpSpMkLst>
        </pc:grpChg>
      </pc:sldChg>
    </pc:docChg>
  </pc:docChgLst>
  <pc:docChgLst>
    <pc:chgData name="Andrew Coulson" userId="c8c65609029ae322" providerId="LiveId" clId="{972F81F5-FC3A-44BB-8142-14BDA22DD6AC}"/>
    <pc:docChg chg="custSel addSld modSld">
      <pc:chgData name="Andrew Coulson" userId="c8c65609029ae322" providerId="LiveId" clId="{972F81F5-FC3A-44BB-8142-14BDA22DD6AC}" dt="2019-03-05T15:25:57.821" v="139" actId="1076"/>
      <pc:docMkLst>
        <pc:docMk/>
      </pc:docMkLst>
      <pc:sldChg chg="modSp">
        <pc:chgData name="Andrew Coulson" userId="c8c65609029ae322" providerId="LiveId" clId="{972F81F5-FC3A-44BB-8142-14BDA22DD6AC}" dt="2019-03-05T13:53:07.938" v="12" actId="14100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5T13:53:07.938" v="12" actId="14100"/>
          <ac:spMkLst>
            <pc:docMk/>
            <pc:sldMk cId="4214131450" sldId="256"/>
            <ac:spMk id="2" creationId="{3FE3D89D-DA8D-4379-B0A2-7A629D27A1E3}"/>
          </ac:spMkLst>
        </pc:spChg>
      </pc:sldChg>
      <pc:sldChg chg="delSp modSp">
        <pc:chgData name="Andrew Coulson" userId="c8c65609029ae322" providerId="LiveId" clId="{972F81F5-FC3A-44BB-8142-14BDA22DD6AC}" dt="2019-03-05T13:56:42.919" v="34" actId="12"/>
        <pc:sldMkLst>
          <pc:docMk/>
          <pc:sldMk cId="845748238" sldId="257"/>
        </pc:sldMkLst>
        <pc:spChg chg="mod">
          <ac:chgData name="Andrew Coulson" userId="c8c65609029ae322" providerId="LiveId" clId="{972F81F5-FC3A-44BB-8142-14BDA22DD6AC}" dt="2019-03-05T13:56:42.919" v="34" actId="12"/>
          <ac:spMkLst>
            <pc:docMk/>
            <pc:sldMk cId="845748238" sldId="257"/>
            <ac:spMk id="8" creationId="{902C8917-C5DC-2A49-B9EA-3531A42AD8D0}"/>
          </ac:spMkLst>
        </pc:spChg>
        <pc:picChg chg="del">
          <ac:chgData name="Andrew Coulson" userId="c8c65609029ae322" providerId="LiveId" clId="{972F81F5-FC3A-44BB-8142-14BDA22DD6AC}" dt="2019-03-05T13:56:05.452" v="27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05T13:56:06.405" v="28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modSp">
        <pc:chgData name="Andrew Coulson" userId="c8c65609029ae322" providerId="LiveId" clId="{972F81F5-FC3A-44BB-8142-14BDA22DD6AC}" dt="2019-03-05T15:17:12.374" v="68" actId="14100"/>
        <pc:sldMkLst>
          <pc:docMk/>
          <pc:sldMk cId="1424861408" sldId="258"/>
        </pc:sldMkLst>
        <pc:spChg chg="mod">
          <ac:chgData name="Andrew Coulson" userId="c8c65609029ae322" providerId="LiveId" clId="{972F81F5-FC3A-44BB-8142-14BDA22DD6AC}" dt="2019-03-05T14:08:48.060" v="36" actId="1076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05T14:09:12.063" v="40" actId="1076"/>
          <ac:spMkLst>
            <pc:docMk/>
            <pc:sldMk cId="1424861408" sldId="258"/>
            <ac:spMk id="10" creationId="{A6D27166-A53E-44EF-B38F-CE529A768BBB}"/>
          </ac:spMkLst>
        </pc:spChg>
        <pc:spChg chg="add mod">
          <ac:chgData name="Andrew Coulson" userId="c8c65609029ae322" providerId="LiveId" clId="{972F81F5-FC3A-44BB-8142-14BDA22DD6AC}" dt="2019-03-05T15:13:46.190" v="44" actId="1076"/>
          <ac:spMkLst>
            <pc:docMk/>
            <pc:sldMk cId="1424861408" sldId="258"/>
            <ac:spMk id="14" creationId="{DFCA2812-465D-468B-B97E-3EB4426B1CC2}"/>
          </ac:spMkLst>
        </pc:spChg>
        <pc:spChg chg="add mod">
          <ac:chgData name="Andrew Coulson" userId="c8c65609029ae322" providerId="LiveId" clId="{972F81F5-FC3A-44BB-8142-14BDA22DD6AC}" dt="2019-03-05T15:14:04.196" v="47" actId="1076"/>
          <ac:spMkLst>
            <pc:docMk/>
            <pc:sldMk cId="1424861408" sldId="258"/>
            <ac:spMk id="15" creationId="{AF1B7AF6-340F-45E9-9EA7-544F594E26DF}"/>
          </ac:spMkLst>
        </pc:spChg>
        <pc:spChg chg="add mod">
          <ac:chgData name="Andrew Coulson" userId="c8c65609029ae322" providerId="LiveId" clId="{972F81F5-FC3A-44BB-8142-14BDA22DD6AC}" dt="2019-03-05T15:14:53.952" v="54" actId="1076"/>
          <ac:spMkLst>
            <pc:docMk/>
            <pc:sldMk cId="1424861408" sldId="258"/>
            <ac:spMk id="16" creationId="{1D3DB8DE-E252-4491-AEFD-A9489DA2D4A0}"/>
          </ac:spMkLst>
        </pc:spChg>
        <pc:spChg chg="add mod">
          <ac:chgData name="Andrew Coulson" userId="c8c65609029ae322" providerId="LiveId" clId="{972F81F5-FC3A-44BB-8142-14BDA22DD6AC}" dt="2019-03-05T15:15:05.142" v="56" actId="1076"/>
          <ac:spMkLst>
            <pc:docMk/>
            <pc:sldMk cId="1424861408" sldId="258"/>
            <ac:spMk id="17" creationId="{A30D3D90-40D1-4D2F-81FE-EE9C30DC7A27}"/>
          </ac:spMkLst>
        </pc:spChg>
        <pc:spChg chg="add mod">
          <ac:chgData name="Andrew Coulson" userId="c8c65609029ae322" providerId="LiveId" clId="{972F81F5-FC3A-44BB-8142-14BDA22DD6AC}" dt="2019-03-05T15:17:01.841" v="66" actId="1076"/>
          <ac:spMkLst>
            <pc:docMk/>
            <pc:sldMk cId="1424861408" sldId="258"/>
            <ac:spMk id="21" creationId="{1E06368E-3387-494E-B6C0-F79287A326E7}"/>
          </ac:spMkLst>
        </pc:spChg>
        <pc:graphicFrameChg chg="add mod modGraphic">
          <ac:chgData name="Andrew Coulson" userId="c8c65609029ae322" providerId="LiveId" clId="{972F81F5-FC3A-44BB-8142-14BDA22DD6AC}" dt="2019-03-05T15:16:53.688" v="65" actId="20577"/>
          <ac:graphicFrameMkLst>
            <pc:docMk/>
            <pc:sldMk cId="1424861408" sldId="258"/>
            <ac:graphicFrameMk id="13" creationId="{172C6263-0CB3-4C72-BB8B-718B981FC9FB}"/>
          </ac:graphicFrameMkLst>
        </pc:graphicFrameChg>
        <pc:cxnChg chg="add mod">
          <ac:chgData name="Andrew Coulson" userId="c8c65609029ae322" providerId="LiveId" clId="{972F81F5-FC3A-44BB-8142-14BDA22DD6AC}" dt="2019-03-05T15:14:58.674" v="55" actId="14100"/>
          <ac:cxnSpMkLst>
            <pc:docMk/>
            <pc:sldMk cId="1424861408" sldId="258"/>
            <ac:cxnSpMk id="18" creationId="{C826EF5C-0617-46AA-8ACF-89BDFE615EDB}"/>
          </ac:cxnSpMkLst>
        </pc:cxnChg>
        <pc:cxnChg chg="add mod">
          <ac:chgData name="Andrew Coulson" userId="c8c65609029ae322" providerId="LiveId" clId="{972F81F5-FC3A-44BB-8142-14BDA22DD6AC}" dt="2019-03-05T15:14:41.405" v="53" actId="1076"/>
          <ac:cxnSpMkLst>
            <pc:docMk/>
            <pc:sldMk cId="1424861408" sldId="258"/>
            <ac:cxnSpMk id="19" creationId="{1D65688F-25C7-4AE1-AE85-6255907A72AB}"/>
          </ac:cxnSpMkLst>
        </pc:cxnChg>
        <pc:cxnChg chg="add mod">
          <ac:chgData name="Andrew Coulson" userId="c8c65609029ae322" providerId="LiveId" clId="{972F81F5-FC3A-44BB-8142-14BDA22DD6AC}" dt="2019-03-05T15:14:36.792" v="52" actId="14100"/>
          <ac:cxnSpMkLst>
            <pc:docMk/>
            <pc:sldMk cId="1424861408" sldId="258"/>
            <ac:cxnSpMk id="20" creationId="{099BA694-CCD2-4C96-8909-C35B0D683442}"/>
          </ac:cxnSpMkLst>
        </pc:cxnChg>
        <pc:cxnChg chg="add mod">
          <ac:chgData name="Andrew Coulson" userId="c8c65609029ae322" providerId="LiveId" clId="{972F81F5-FC3A-44BB-8142-14BDA22DD6AC}" dt="2019-03-05T15:17:12.374" v="68" actId="14100"/>
          <ac:cxnSpMkLst>
            <pc:docMk/>
            <pc:sldMk cId="1424861408" sldId="258"/>
            <ac:cxnSpMk id="22" creationId="{696B7FB1-3549-4113-B749-9AC732FC0F25}"/>
          </ac:cxnSpMkLst>
        </pc:cxnChg>
      </pc:sldChg>
      <pc:sldChg chg="modSp">
        <pc:chgData name="Andrew Coulson" userId="c8c65609029ae322" providerId="LiveId" clId="{972F81F5-FC3A-44BB-8142-14BDA22DD6AC}" dt="2019-03-05T13:54:19.615" v="18" actId="20577"/>
        <pc:sldMkLst>
          <pc:docMk/>
          <pc:sldMk cId="1041524409" sldId="259"/>
        </pc:sldMkLst>
        <pc:spChg chg="mod">
          <ac:chgData name="Andrew Coulson" userId="c8c65609029ae322" providerId="LiveId" clId="{972F81F5-FC3A-44BB-8142-14BDA22DD6AC}" dt="2019-03-05T13:54:19.615" v="18" actId="20577"/>
          <ac:spMkLst>
            <pc:docMk/>
            <pc:sldMk cId="1041524409" sldId="259"/>
            <ac:spMk id="5" creationId="{9DA6E5A7-E325-D14A-B292-DF83A6FEE71C}"/>
          </ac:spMkLst>
        </pc:spChg>
      </pc:sldChg>
      <pc:sldChg chg="modSp">
        <pc:chgData name="Andrew Coulson" userId="c8c65609029ae322" providerId="LiveId" clId="{972F81F5-FC3A-44BB-8142-14BDA22DD6AC}" dt="2019-03-05T13:55:40.192" v="26" actId="14100"/>
        <pc:sldMkLst>
          <pc:docMk/>
          <pc:sldMk cId="881706372" sldId="260"/>
        </pc:sldMkLst>
        <pc:spChg chg="mod">
          <ac:chgData name="Andrew Coulson" userId="c8c65609029ae322" providerId="LiveId" clId="{972F81F5-FC3A-44BB-8142-14BDA22DD6AC}" dt="2019-03-05T13:55:40.192" v="26" actId="14100"/>
          <ac:spMkLst>
            <pc:docMk/>
            <pc:sldMk cId="881706372" sldId="260"/>
            <ac:spMk id="8" creationId="{46CF2FD2-9121-8142-BC2E-49AEE5AE5CDB}"/>
          </ac:spMkLst>
        </pc:spChg>
      </pc:sldChg>
      <pc:sldChg chg="addSp delSp modSp add">
        <pc:chgData name="Andrew Coulson" userId="c8c65609029ae322" providerId="LiveId" clId="{972F81F5-FC3A-44BB-8142-14BDA22DD6AC}" dt="2019-03-05T15:19:51.660" v="102" actId="1076"/>
        <pc:sldMkLst>
          <pc:docMk/>
          <pc:sldMk cId="1145225097" sldId="261"/>
        </pc:sldMkLst>
        <pc:spChg chg="del">
          <ac:chgData name="Andrew Coulson" userId="c8c65609029ae322" providerId="LiveId" clId="{972F81F5-FC3A-44BB-8142-14BDA22DD6AC}" dt="2019-03-05T15:17:48.813" v="70" actId="478"/>
          <ac:spMkLst>
            <pc:docMk/>
            <pc:sldMk cId="1145225097" sldId="261"/>
            <ac:spMk id="8" creationId="{1E1F8A9B-8D4D-7C40-B4BE-01B3512F35EC}"/>
          </ac:spMkLst>
        </pc:spChg>
        <pc:spChg chg="del">
          <ac:chgData name="Andrew Coulson" userId="c8c65609029ae322" providerId="LiveId" clId="{972F81F5-FC3A-44BB-8142-14BDA22DD6AC}" dt="2019-03-05T15:17:51.063" v="71" actId="478"/>
          <ac:spMkLst>
            <pc:docMk/>
            <pc:sldMk cId="1145225097" sldId="261"/>
            <ac:spMk id="10" creationId="{A6D27166-A53E-44EF-B38F-CE529A768BBB}"/>
          </ac:spMkLst>
        </pc:spChg>
        <pc:spChg chg="del">
          <ac:chgData name="Andrew Coulson" userId="c8c65609029ae322" providerId="LiveId" clId="{972F81F5-FC3A-44BB-8142-14BDA22DD6AC}" dt="2019-03-05T15:17:53.156" v="72" actId="478"/>
          <ac:spMkLst>
            <pc:docMk/>
            <pc:sldMk cId="1145225097" sldId="261"/>
            <ac:spMk id="14" creationId="{DFCA2812-465D-468B-B97E-3EB4426B1CC2}"/>
          </ac:spMkLst>
        </pc:spChg>
        <pc:spChg chg="del">
          <ac:chgData name="Andrew Coulson" userId="c8c65609029ae322" providerId="LiveId" clId="{972F81F5-FC3A-44BB-8142-14BDA22DD6AC}" dt="2019-03-05T15:18:01.287" v="77" actId="478"/>
          <ac:spMkLst>
            <pc:docMk/>
            <pc:sldMk cId="1145225097" sldId="261"/>
            <ac:spMk id="15" creationId="{AF1B7AF6-340F-45E9-9EA7-544F594E26DF}"/>
          </ac:spMkLst>
        </pc:spChg>
        <pc:spChg chg="del">
          <ac:chgData name="Andrew Coulson" userId="c8c65609029ae322" providerId="LiveId" clId="{972F81F5-FC3A-44BB-8142-14BDA22DD6AC}" dt="2019-03-05T15:18:11.049" v="82" actId="478"/>
          <ac:spMkLst>
            <pc:docMk/>
            <pc:sldMk cId="1145225097" sldId="261"/>
            <ac:spMk id="16" creationId="{1D3DB8DE-E252-4491-AEFD-A9489DA2D4A0}"/>
          </ac:spMkLst>
        </pc:spChg>
        <pc:spChg chg="del">
          <ac:chgData name="Andrew Coulson" userId="c8c65609029ae322" providerId="LiveId" clId="{972F81F5-FC3A-44BB-8142-14BDA22DD6AC}" dt="2019-03-05T15:18:08.611" v="81" actId="478"/>
          <ac:spMkLst>
            <pc:docMk/>
            <pc:sldMk cId="1145225097" sldId="261"/>
            <ac:spMk id="17" creationId="{A30D3D90-40D1-4D2F-81FE-EE9C30DC7A27}"/>
          </ac:spMkLst>
        </pc:spChg>
        <pc:spChg chg="del">
          <ac:chgData name="Andrew Coulson" userId="c8c65609029ae322" providerId="LiveId" clId="{972F81F5-FC3A-44BB-8142-14BDA22DD6AC}" dt="2019-03-05T15:18:06.136" v="80" actId="478"/>
          <ac:spMkLst>
            <pc:docMk/>
            <pc:sldMk cId="1145225097" sldId="261"/>
            <ac:spMk id="21" creationId="{1E06368E-3387-494E-B6C0-F79287A326E7}"/>
          </ac:spMkLst>
        </pc:spChg>
        <pc:spChg chg="add mod">
          <ac:chgData name="Andrew Coulson" userId="c8c65609029ae322" providerId="LiveId" clId="{972F81F5-FC3A-44BB-8142-14BDA22DD6AC}" dt="2019-03-05T15:18:44.696" v="90" actId="14100"/>
          <ac:spMkLst>
            <pc:docMk/>
            <pc:sldMk cId="1145225097" sldId="261"/>
            <ac:spMk id="23" creationId="{408FB127-97F2-44A4-9BAB-810B74C6B576}"/>
          </ac:spMkLst>
        </pc:spChg>
        <pc:spChg chg="add mod">
          <ac:chgData name="Andrew Coulson" userId="c8c65609029ae322" providerId="LiveId" clId="{972F81F5-FC3A-44BB-8142-14BDA22DD6AC}" dt="2019-03-05T15:19:51.660" v="102" actId="1076"/>
          <ac:spMkLst>
            <pc:docMk/>
            <pc:sldMk cId="1145225097" sldId="261"/>
            <ac:spMk id="25" creationId="{CDB00194-A8B1-4779-A2D3-3D27F3056494}"/>
          </ac:spMkLst>
        </pc:spChg>
        <pc:graphicFrameChg chg="del modGraphic">
          <ac:chgData name="Andrew Coulson" userId="c8c65609029ae322" providerId="LiveId" clId="{972F81F5-FC3A-44BB-8142-14BDA22DD6AC}" dt="2019-03-05T15:17:58.725" v="76" actId="478"/>
          <ac:graphicFrameMkLst>
            <pc:docMk/>
            <pc:sldMk cId="1145225097" sldId="261"/>
            <ac:graphicFrameMk id="13" creationId="{172C6263-0CB3-4C72-BB8B-718B981FC9FB}"/>
          </ac:graphicFrameMkLst>
        </pc:graphicFrameChg>
        <pc:graphicFrameChg chg="add mod modGraphic">
          <ac:chgData name="Andrew Coulson" userId="c8c65609029ae322" providerId="LiveId" clId="{972F81F5-FC3A-44BB-8142-14BDA22DD6AC}" dt="2019-03-05T15:19:05.358" v="93" actId="207"/>
          <ac:graphicFrameMkLst>
            <pc:docMk/>
            <pc:sldMk cId="1145225097" sldId="261"/>
            <ac:graphicFrameMk id="24" creationId="{904A7EDA-52E1-4459-82D7-DAF1FD53BEE1}"/>
          </ac:graphicFrameMkLst>
        </pc:graphicFrameChg>
        <pc:graphicFrameChg chg="add mod modGraphic">
          <ac:chgData name="Andrew Coulson" userId="c8c65609029ae322" providerId="LiveId" clId="{972F81F5-FC3A-44BB-8142-14BDA22DD6AC}" dt="2019-03-05T15:19:45.593" v="101" actId="207"/>
          <ac:graphicFrameMkLst>
            <pc:docMk/>
            <pc:sldMk cId="1145225097" sldId="261"/>
            <ac:graphicFrameMk id="26" creationId="{1DEC04DA-29B7-4C64-A20A-3AA3F957ABA9}"/>
          </ac:graphicFrameMkLst>
        </pc:graphicFrameChg>
        <pc:cxnChg chg="del mod">
          <ac:chgData name="Andrew Coulson" userId="c8c65609029ae322" providerId="LiveId" clId="{972F81F5-FC3A-44BB-8142-14BDA22DD6AC}" dt="2019-03-05T15:18:12.455" v="83" actId="478"/>
          <ac:cxnSpMkLst>
            <pc:docMk/>
            <pc:sldMk cId="1145225097" sldId="261"/>
            <ac:cxnSpMk id="18" creationId="{C826EF5C-0617-46AA-8ACF-89BDFE615EDB}"/>
          </ac:cxnSpMkLst>
        </pc:cxnChg>
        <pc:cxnChg chg="del">
          <ac:chgData name="Andrew Coulson" userId="c8c65609029ae322" providerId="LiveId" clId="{972F81F5-FC3A-44BB-8142-14BDA22DD6AC}" dt="2019-03-05T15:17:54.656" v="73" actId="478"/>
          <ac:cxnSpMkLst>
            <pc:docMk/>
            <pc:sldMk cId="1145225097" sldId="261"/>
            <ac:cxnSpMk id="19" creationId="{1D65688F-25C7-4AE1-AE85-6255907A72AB}"/>
          </ac:cxnSpMkLst>
        </pc:cxnChg>
        <pc:cxnChg chg="del">
          <ac:chgData name="Andrew Coulson" userId="c8c65609029ae322" providerId="LiveId" clId="{972F81F5-FC3A-44BB-8142-14BDA22DD6AC}" dt="2019-03-05T15:18:03.084" v="78" actId="478"/>
          <ac:cxnSpMkLst>
            <pc:docMk/>
            <pc:sldMk cId="1145225097" sldId="261"/>
            <ac:cxnSpMk id="20" creationId="{099BA694-CCD2-4C96-8909-C35B0D683442}"/>
          </ac:cxnSpMkLst>
        </pc:cxnChg>
        <pc:cxnChg chg="del mod">
          <ac:chgData name="Andrew Coulson" userId="c8c65609029ae322" providerId="LiveId" clId="{972F81F5-FC3A-44BB-8142-14BDA22DD6AC}" dt="2019-03-05T15:18:04.621" v="79" actId="478"/>
          <ac:cxnSpMkLst>
            <pc:docMk/>
            <pc:sldMk cId="1145225097" sldId="261"/>
            <ac:cxnSpMk id="22" creationId="{696B7FB1-3549-4113-B749-9AC732FC0F25}"/>
          </ac:cxnSpMkLst>
        </pc:cxnChg>
      </pc:sldChg>
      <pc:sldChg chg="addSp delSp modSp add">
        <pc:chgData name="Andrew Coulson" userId="c8c65609029ae322" providerId="LiveId" clId="{972F81F5-FC3A-44BB-8142-14BDA22DD6AC}" dt="2019-03-05T15:23:44.948" v="116" actId="6549"/>
        <pc:sldMkLst>
          <pc:docMk/>
          <pc:sldMk cId="3184233719" sldId="262"/>
        </pc:sldMkLst>
        <pc:spChg chg="add mod">
          <ac:chgData name="Andrew Coulson" userId="c8c65609029ae322" providerId="LiveId" clId="{972F81F5-FC3A-44BB-8142-14BDA22DD6AC}" dt="2019-03-05T15:23:44.948" v="116" actId="6549"/>
          <ac:spMkLst>
            <pc:docMk/>
            <pc:sldMk cId="3184233719" sldId="262"/>
            <ac:spMk id="10" creationId="{313F350F-7B9A-44D6-8EA5-45AB3258F586}"/>
          </ac:spMkLst>
        </pc:spChg>
        <pc:spChg chg="del">
          <ac:chgData name="Andrew Coulson" userId="c8c65609029ae322" providerId="LiveId" clId="{972F81F5-FC3A-44BB-8142-14BDA22DD6AC}" dt="2019-03-05T15:22:55.846" v="105" actId="478"/>
          <ac:spMkLst>
            <pc:docMk/>
            <pc:sldMk cId="3184233719" sldId="262"/>
            <ac:spMk id="23" creationId="{408FB127-97F2-44A4-9BAB-810B74C6B576}"/>
          </ac:spMkLst>
        </pc:spChg>
        <pc:spChg chg="del">
          <ac:chgData name="Andrew Coulson" userId="c8c65609029ae322" providerId="LiveId" clId="{972F81F5-FC3A-44BB-8142-14BDA22DD6AC}" dt="2019-03-05T15:22:57.710" v="106" actId="478"/>
          <ac:spMkLst>
            <pc:docMk/>
            <pc:sldMk cId="3184233719" sldId="262"/>
            <ac:spMk id="25" creationId="{CDB00194-A8B1-4779-A2D3-3D27F3056494}"/>
          </ac:spMkLst>
        </pc:spChg>
        <pc:graphicFrameChg chg="del">
          <ac:chgData name="Andrew Coulson" userId="c8c65609029ae322" providerId="LiveId" clId="{972F81F5-FC3A-44BB-8142-14BDA22DD6AC}" dt="2019-03-05T15:22:52.578" v="104" actId="478"/>
          <ac:graphicFrameMkLst>
            <pc:docMk/>
            <pc:sldMk cId="3184233719" sldId="262"/>
            <ac:graphicFrameMk id="24" creationId="{904A7EDA-52E1-4459-82D7-DAF1FD53BEE1}"/>
          </ac:graphicFrameMkLst>
        </pc:graphicFrameChg>
        <pc:graphicFrameChg chg="del">
          <ac:chgData name="Andrew Coulson" userId="c8c65609029ae322" providerId="LiveId" clId="{972F81F5-FC3A-44BB-8142-14BDA22DD6AC}" dt="2019-03-05T15:22:52.578" v="104" actId="478"/>
          <ac:graphicFrameMkLst>
            <pc:docMk/>
            <pc:sldMk cId="3184233719" sldId="262"/>
            <ac:graphicFrameMk id="26" creationId="{1DEC04DA-29B7-4C64-A20A-3AA3F957ABA9}"/>
          </ac:graphicFrameMkLst>
        </pc:graphicFrameChg>
      </pc:sldChg>
      <pc:sldChg chg="addSp delSp modSp add">
        <pc:chgData name="Andrew Coulson" userId="c8c65609029ae322" providerId="LiveId" clId="{972F81F5-FC3A-44BB-8142-14BDA22DD6AC}" dt="2019-03-05T15:25:57.821" v="139" actId="1076"/>
        <pc:sldMkLst>
          <pc:docMk/>
          <pc:sldMk cId="3935422889" sldId="263"/>
        </pc:sldMkLst>
        <pc:spChg chg="add del mod">
          <ac:chgData name="Andrew Coulson" userId="c8c65609029ae322" providerId="LiveId" clId="{972F81F5-FC3A-44BB-8142-14BDA22DD6AC}" dt="2019-03-05T15:24:30.568" v="121"/>
          <ac:spMkLst>
            <pc:docMk/>
            <pc:sldMk cId="3935422889" sldId="263"/>
            <ac:spMk id="2" creationId="{91F56697-6C94-4A7D-9ECA-647F07C75C9C}"/>
          </ac:spMkLst>
        </pc:spChg>
        <pc:spChg chg="del">
          <ac:chgData name="Andrew Coulson" userId="c8c65609029ae322" providerId="LiveId" clId="{972F81F5-FC3A-44BB-8142-14BDA22DD6AC}" dt="2019-03-05T15:24:12.063" v="118" actId="478"/>
          <ac:spMkLst>
            <pc:docMk/>
            <pc:sldMk cId="3935422889" sldId="263"/>
            <ac:spMk id="10" creationId="{313F350F-7B9A-44D6-8EA5-45AB3258F586}"/>
          </ac:spMkLst>
        </pc:spChg>
        <pc:spChg chg="add mod">
          <ac:chgData name="Andrew Coulson" userId="c8c65609029ae322" providerId="LiveId" clId="{972F81F5-FC3A-44BB-8142-14BDA22DD6AC}" dt="2019-03-05T15:25:53.835" v="138" actId="1076"/>
          <ac:spMkLst>
            <pc:docMk/>
            <pc:sldMk cId="3935422889" sldId="263"/>
            <ac:spMk id="13" creationId="{372E2ED0-ABA7-46C2-BCBA-55DC3D20F66C}"/>
          </ac:spMkLst>
        </pc:spChg>
        <pc:spChg chg="add mod">
          <ac:chgData name="Andrew Coulson" userId="c8c65609029ae322" providerId="LiveId" clId="{972F81F5-FC3A-44BB-8142-14BDA22DD6AC}" dt="2019-03-05T15:25:57.821" v="139" actId="1076"/>
          <ac:spMkLst>
            <pc:docMk/>
            <pc:sldMk cId="3935422889" sldId="263"/>
            <ac:spMk id="14" creationId="{11557EEB-039B-4D98-B3B3-4A9406F402A6}"/>
          </ac:spMkLst>
        </pc:spChg>
        <pc:picChg chg="add del mod">
          <ac:chgData name="Andrew Coulson" userId="c8c65609029ae322" providerId="LiveId" clId="{972F81F5-FC3A-44BB-8142-14BDA22DD6AC}" dt="2019-03-05T15:24:42.903" v="125" actId="478"/>
          <ac:picMkLst>
            <pc:docMk/>
            <pc:sldMk cId="3935422889" sldId="263"/>
            <ac:picMk id="3" creationId="{8998AA19-B863-48DA-B865-7D2E3841C2D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3" y="3587231"/>
            <a:ext cx="7452417" cy="175866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Number and </a:t>
            </a:r>
            <a:r>
              <a:rPr lang="en-GB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algebra</a:t>
            </a:r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Credit cards</a:t>
            </a:r>
            <a: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/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2400" dirty="0"/>
              <a:t>A short guide to the hazards of using a credit card and the mathematics to </a:t>
            </a:r>
            <a:r>
              <a:rPr lang="en-GB" sz="2400" dirty="0" smtClean="0"/>
              <a:t>consider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/>
              <a:t> </a:t>
            </a: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076813"/>
            <a:ext cx="8228561" cy="3739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Think about buying an item – let’s say something for €1000.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You might want to use a credit card.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 small print says that the APR is 12%.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After five years, you would owe over €1800 for that item.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This would only be in a situation where you did not pay back any of the money that you owe over that five-year period.  </a:t>
            </a:r>
          </a:p>
          <a:p>
            <a:r>
              <a:rPr lang="en-GB" sz="2400" dirty="0"/>
              <a:t>How is this so</a:t>
            </a:r>
            <a:r>
              <a:rPr lang="en-GB" sz="2400" dirty="0" smtClean="0"/>
              <a:t>?</a:t>
            </a:r>
            <a:endParaRPr lang="en-GB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-112735" y="5453457"/>
            <a:ext cx="9144000" cy="1411224"/>
            <a:chOff x="-251882" y="6385903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=""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51882" y="6385903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=""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076813"/>
            <a:ext cx="8228561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12% APR means that the interest is compounded monthly (so 1% per month).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After 1 month you would owe: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	1000 × 1.01 = €1010</a:t>
            </a:r>
            <a:endParaRPr lang="en-GB" sz="2400" dirty="0" smtClean="0"/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Credit cards want you the pay the money back (obviously), but they do not want you to pay it </a:t>
            </a:r>
            <a:r>
              <a:rPr lang="en-GB" sz="2400" b="1" dirty="0" smtClean="0"/>
              <a:t>all</a:t>
            </a:r>
            <a:r>
              <a:rPr lang="en-GB" sz="2400" dirty="0" smtClean="0"/>
              <a:t> back straight away.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Using this first calculation, they may ask you to pay back around </a:t>
            </a:r>
            <a:r>
              <a:rPr lang="en-GB" sz="2400" dirty="0"/>
              <a:t>€</a:t>
            </a:r>
            <a:r>
              <a:rPr lang="en-GB" sz="2400" dirty="0" smtClean="0"/>
              <a:t>16 per month. Sounds fair, right?</a:t>
            </a:r>
            <a:endParaRPr lang="en-GB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-112735" y="5453457"/>
            <a:ext cx="9144000" cy="1411224"/>
            <a:chOff x="-251882" y="6385903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=""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51882" y="6385903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=""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3410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540000" y="1076400"/>
            <a:ext cx="8147374" cy="42473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Wrong! Credit cards make money by asking you to pay back this ‘minimum amount’.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Remember, the interest is charged every month, so more interest is added in Month 2.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So, after 1 month you owe €1010.00 and you make your payment of €16. 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You now owe €994.00.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next month you want to pay your €16 again. However, your balance has increased again!</a:t>
            </a:r>
            <a:endParaRPr lang="en-US" sz="2400" i="1" dirty="0">
              <a:solidFill>
                <a:srgbClr val="FF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/>
              <a:t>Spreadsheet model</a:t>
            </a:r>
            <a:endParaRPr lang="en-GB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540000" y="1656237"/>
            <a:ext cx="6867698" cy="583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can be modelled using a spreadsheet package:</a:t>
            </a:r>
          </a:p>
          <a:p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172C6263-0CB3-4C72-BB8B-718B981FC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323612"/>
              </p:ext>
            </p:extLst>
          </p:nvPr>
        </p:nvGraphicFramePr>
        <p:xfrm>
          <a:off x="2106592" y="2759234"/>
          <a:ext cx="4930816" cy="22387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2704">
                  <a:extLst>
                    <a:ext uri="{9D8B030D-6E8A-4147-A177-3AD203B41FA5}">
                      <a16:colId xmlns="" xmlns:a16="http://schemas.microsoft.com/office/drawing/2014/main" val="1825310413"/>
                    </a:ext>
                  </a:extLst>
                </a:gridCol>
                <a:gridCol w="1232704">
                  <a:extLst>
                    <a:ext uri="{9D8B030D-6E8A-4147-A177-3AD203B41FA5}">
                      <a16:colId xmlns="" xmlns:a16="http://schemas.microsoft.com/office/drawing/2014/main" val="2074212128"/>
                    </a:ext>
                  </a:extLst>
                </a:gridCol>
                <a:gridCol w="1232704">
                  <a:extLst>
                    <a:ext uri="{9D8B030D-6E8A-4147-A177-3AD203B41FA5}">
                      <a16:colId xmlns="" xmlns:a16="http://schemas.microsoft.com/office/drawing/2014/main" val="2065267778"/>
                    </a:ext>
                  </a:extLst>
                </a:gridCol>
                <a:gridCol w="1232704">
                  <a:extLst>
                    <a:ext uri="{9D8B030D-6E8A-4147-A177-3AD203B41FA5}">
                      <a16:colId xmlns="" xmlns:a16="http://schemas.microsoft.com/office/drawing/2014/main" val="3014560498"/>
                    </a:ext>
                  </a:extLst>
                </a:gridCol>
              </a:tblGrid>
              <a:tr h="3731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Amount 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Interest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81945822"/>
                  </a:ext>
                </a:extLst>
              </a:tr>
              <a:tr h="373123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19497193"/>
                  </a:ext>
                </a:extLst>
              </a:tr>
              <a:tr h="37312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483128436"/>
                  </a:ext>
                </a:extLst>
              </a:tr>
              <a:tr h="37312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Remaining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Repayment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3981548"/>
                  </a:ext>
                </a:extLst>
              </a:tr>
              <a:tr h="3731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1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1,010.00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16.00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994.00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699075986"/>
                  </a:ext>
                </a:extLst>
              </a:tr>
              <a:tr h="3731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2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1,003.94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987.94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67882957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FCA2812-465D-468B-B97E-3EB4426B1CC2}"/>
              </a:ext>
            </a:extLst>
          </p:cNvPr>
          <p:cNvSpPr txBox="1"/>
          <p:nvPr/>
        </p:nvSpPr>
        <p:spPr>
          <a:xfrm>
            <a:off x="390698" y="209890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Starting amount owed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F1B7AF6-340F-45E9-9EA7-544F594E26DF}"/>
              </a:ext>
            </a:extLst>
          </p:cNvPr>
          <p:cNvSpPr txBox="1"/>
          <p:nvPr/>
        </p:nvSpPr>
        <p:spPr>
          <a:xfrm>
            <a:off x="6150095" y="2141875"/>
            <a:ext cx="2600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Interest added per month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30D3D90-40D1-4D2F-81FE-EE9C30DC7A27}"/>
              </a:ext>
            </a:extLst>
          </p:cNvPr>
          <p:cNvSpPr txBox="1"/>
          <p:nvPr/>
        </p:nvSpPr>
        <p:spPr>
          <a:xfrm>
            <a:off x="289370" y="5191335"/>
            <a:ext cx="4904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994.00 </a:t>
            </a:r>
            <a:r>
              <a:rPr lang="en-GB" dirty="0"/>
              <a:t>× 1.01 = 1003.94</a:t>
            </a:r>
          </a:p>
          <a:p>
            <a:r>
              <a:rPr lang="en-US" dirty="0" smtClean="0"/>
              <a:t>This </a:t>
            </a:r>
            <a:r>
              <a:rPr lang="en-US" dirty="0"/>
              <a:t>is how much you owe at the start of Month 2.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C826EF5C-0617-46AA-8ACF-89BDFE615EDB}"/>
              </a:ext>
            </a:extLst>
          </p:cNvPr>
          <p:cNvCxnSpPr>
            <a:cxnSpLocks/>
          </p:cNvCxnSpPr>
          <p:nvPr/>
        </p:nvCxnSpPr>
        <p:spPr>
          <a:xfrm flipV="1">
            <a:off x="2795184" y="5054832"/>
            <a:ext cx="637891" cy="3066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1D65688F-25C7-4AE1-AE85-6255907A72AB}"/>
              </a:ext>
            </a:extLst>
          </p:cNvPr>
          <p:cNvCxnSpPr>
            <a:cxnSpLocks/>
          </p:cNvCxnSpPr>
          <p:nvPr/>
        </p:nvCxnSpPr>
        <p:spPr>
          <a:xfrm>
            <a:off x="2184987" y="2465038"/>
            <a:ext cx="940181" cy="8638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099BA694-CCD2-4C96-8909-C35B0D683442}"/>
              </a:ext>
            </a:extLst>
          </p:cNvPr>
          <p:cNvCxnSpPr>
            <a:cxnSpLocks/>
          </p:cNvCxnSpPr>
          <p:nvPr/>
        </p:nvCxnSpPr>
        <p:spPr>
          <a:xfrm flipH="1">
            <a:off x="5734939" y="2475067"/>
            <a:ext cx="1163572" cy="843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1E06368E-3387-494E-B6C0-F79287A326E7}"/>
              </a:ext>
            </a:extLst>
          </p:cNvPr>
          <p:cNvSpPr txBox="1"/>
          <p:nvPr/>
        </p:nvSpPr>
        <p:spPr>
          <a:xfrm>
            <a:off x="6679557" y="4615761"/>
            <a:ext cx="2464443" cy="95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fter </a:t>
            </a:r>
            <a:r>
              <a:rPr lang="en-US" dirty="0"/>
              <a:t>your €16 payment in Month 2, you owe €987.94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="" xmlns:a16="http://schemas.microsoft.com/office/drawing/2014/main" id="{696B7FB1-3549-4113-B749-9AC732FC0F25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6458989" y="4997973"/>
            <a:ext cx="220568" cy="97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540000" y="1076400"/>
            <a:ext cx="8147374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By making the minimum payment you are reducing the amount you owe – this we can see from the </a:t>
            </a:r>
            <a:r>
              <a:rPr lang="en-US" sz="2400" dirty="0" smtClean="0"/>
              <a:t>spreadsheet.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However, it is only reducing by a few euros each month. If we copy the formula down in the spreadsheet we can see that it takes approximately 5 years to pay back only </a:t>
            </a:r>
            <a:r>
              <a:rPr lang="en-US" sz="2400" b="1" dirty="0"/>
              <a:t>half </a:t>
            </a:r>
            <a:r>
              <a:rPr lang="en-US" sz="2400" dirty="0"/>
              <a:t>of what you paid for the item! Wow!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i="1" dirty="0">
              <a:solidFill>
                <a:srgbClr val="FF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904A7EDA-52E1-4459-82D7-DAF1FD53B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690708"/>
              </p:ext>
            </p:extLst>
          </p:nvPr>
        </p:nvGraphicFramePr>
        <p:xfrm>
          <a:off x="910317" y="3829851"/>
          <a:ext cx="5011236" cy="1673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2809">
                  <a:extLst>
                    <a:ext uri="{9D8B030D-6E8A-4147-A177-3AD203B41FA5}">
                      <a16:colId xmlns="" xmlns:a16="http://schemas.microsoft.com/office/drawing/2014/main" val="4004828786"/>
                    </a:ext>
                  </a:extLst>
                </a:gridCol>
                <a:gridCol w="1252809">
                  <a:extLst>
                    <a:ext uri="{9D8B030D-6E8A-4147-A177-3AD203B41FA5}">
                      <a16:colId xmlns="" xmlns:a16="http://schemas.microsoft.com/office/drawing/2014/main" val="3321682233"/>
                    </a:ext>
                  </a:extLst>
                </a:gridCol>
                <a:gridCol w="1252809">
                  <a:extLst>
                    <a:ext uri="{9D8B030D-6E8A-4147-A177-3AD203B41FA5}">
                      <a16:colId xmlns="" xmlns:a16="http://schemas.microsoft.com/office/drawing/2014/main" val="138054770"/>
                    </a:ext>
                  </a:extLst>
                </a:gridCol>
                <a:gridCol w="1252809">
                  <a:extLst>
                    <a:ext uri="{9D8B030D-6E8A-4147-A177-3AD203B41FA5}">
                      <a16:colId xmlns="" xmlns:a16="http://schemas.microsoft.com/office/drawing/2014/main" val="3894871485"/>
                    </a:ext>
                  </a:extLst>
                </a:gridCol>
              </a:tblGrid>
              <a:tr h="334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Month 56</a:t>
                      </a:r>
                      <a:endParaRPr lang="en-US" sz="12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568.51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16.00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552.51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820402671"/>
                  </a:ext>
                </a:extLst>
              </a:tr>
              <a:tr h="334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Month 57</a:t>
                      </a:r>
                      <a:endParaRPr lang="en-US" sz="12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558.04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542.04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34834270"/>
                  </a:ext>
                </a:extLst>
              </a:tr>
              <a:tr h="334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Month 58</a:t>
                      </a:r>
                      <a:endParaRPr lang="en-US" sz="12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547.46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531.46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7608873"/>
                  </a:ext>
                </a:extLst>
              </a:tr>
              <a:tr h="334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Month 59</a:t>
                      </a:r>
                      <a:endParaRPr lang="en-US" sz="12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536.77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520.77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831115756"/>
                  </a:ext>
                </a:extLst>
              </a:tr>
              <a:tr h="334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60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525.98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509.98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62618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509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540000" y="1076400"/>
            <a:ext cx="8147374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For Month 99 (8 years, 3 months) you owe €9.18, which is covered by your €16 payment. So, you have finally paid the amount back</a:t>
            </a:r>
            <a:r>
              <a:rPr lang="en-US" sz="2400" dirty="0" smtClean="0"/>
              <a:t>!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i="1" dirty="0">
              <a:solidFill>
                <a:srgbClr val="FF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1DEC04DA-29B7-4C64-A20A-3AA3F957A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123579"/>
              </p:ext>
            </p:extLst>
          </p:nvPr>
        </p:nvGraphicFramePr>
        <p:xfrm>
          <a:off x="873605" y="2348753"/>
          <a:ext cx="3598436" cy="1228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609">
                  <a:extLst>
                    <a:ext uri="{9D8B030D-6E8A-4147-A177-3AD203B41FA5}">
                      <a16:colId xmlns="" xmlns:a16="http://schemas.microsoft.com/office/drawing/2014/main" val="3878622370"/>
                    </a:ext>
                  </a:extLst>
                </a:gridCol>
                <a:gridCol w="899609">
                  <a:extLst>
                    <a:ext uri="{9D8B030D-6E8A-4147-A177-3AD203B41FA5}">
                      <a16:colId xmlns="" xmlns:a16="http://schemas.microsoft.com/office/drawing/2014/main" val="4169009835"/>
                    </a:ext>
                  </a:extLst>
                </a:gridCol>
                <a:gridCol w="899609">
                  <a:extLst>
                    <a:ext uri="{9D8B030D-6E8A-4147-A177-3AD203B41FA5}">
                      <a16:colId xmlns="" xmlns:a16="http://schemas.microsoft.com/office/drawing/2014/main" val="3372346958"/>
                    </a:ext>
                  </a:extLst>
                </a:gridCol>
                <a:gridCol w="899609">
                  <a:extLst>
                    <a:ext uri="{9D8B030D-6E8A-4147-A177-3AD203B41FA5}">
                      <a16:colId xmlns="" xmlns:a16="http://schemas.microsoft.com/office/drawing/2014/main" val="956102137"/>
                    </a:ext>
                  </a:extLst>
                </a:gridCol>
              </a:tblGrid>
              <a:tr h="409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97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40.84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24.84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04042015"/>
                  </a:ext>
                </a:extLst>
              </a:tr>
              <a:tr h="409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98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25.09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  9.09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683252340"/>
                  </a:ext>
                </a:extLst>
              </a:tr>
              <a:tr h="409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Month 99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  9.18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€       16.00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€       -6.82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992965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50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540000" y="1076400"/>
            <a:ext cx="8147374" cy="3139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Basically put, if you pay €</a:t>
            </a:r>
            <a:r>
              <a:rPr lang="en-US" sz="2400" dirty="0"/>
              <a:t>16 </a:t>
            </a:r>
            <a:r>
              <a:rPr lang="en-US" sz="2400" dirty="0" smtClean="0"/>
              <a:t>a month for 8 years and 3 months (99 months), then you have paid: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	16 × 99 = €1584</a:t>
            </a:r>
          </a:p>
          <a:p>
            <a:pPr>
              <a:spcAft>
                <a:spcPts val="1800"/>
              </a:spcAft>
            </a:pPr>
            <a:endParaRPr lang="en-US" sz="2400" dirty="0"/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€1884 for an item that only cost </a:t>
            </a:r>
            <a:r>
              <a:rPr lang="en-US" sz="2400" b="1" dirty="0"/>
              <a:t>€</a:t>
            </a:r>
            <a:r>
              <a:rPr lang="en-US" sz="2400" b="1" dirty="0" smtClean="0"/>
              <a:t>1000.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i="1" dirty="0">
              <a:solidFill>
                <a:srgbClr val="FF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=""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4029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8471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=""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=""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582850" y="968638"/>
            <a:ext cx="7511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/>
              <a:t>The task</a:t>
            </a:r>
            <a:endParaRPr lang="en-GB" sz="36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656654"/>
            <a:ext cx="8228561" cy="13388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See the handout entitled ‘The mathematics of credit’</a:t>
            </a:r>
            <a:r>
              <a:rPr lang="en-GB" sz="2400" dirty="0" smtClean="0"/>
              <a:t>.</a:t>
            </a:r>
            <a:endParaRPr lang="en-GB" sz="2400" dirty="0"/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Your task is to produce a short report that can be assessed using the grading </a:t>
            </a:r>
            <a:r>
              <a:rPr lang="en-US" sz="2400" dirty="0" smtClean="0"/>
              <a:t>rubric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35422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963</TotalTime>
  <Words>557</Words>
  <Application>Microsoft Macintosh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Number and algebra Credit cards A short guide to the hazards of using a credit card and the mathematics to consider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Kate Gentles</cp:lastModifiedBy>
  <cp:revision>34</cp:revision>
  <dcterms:created xsi:type="dcterms:W3CDTF">2018-08-21T14:08:13Z</dcterms:created>
  <dcterms:modified xsi:type="dcterms:W3CDTF">2019-05-16T13:31:51Z</dcterms:modified>
</cp:coreProperties>
</file>