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Gentl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5293E3-4BB7-4869-93DD-F2B2A15B1C37}" v="51" dt="2019-03-08T13:33:42.8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99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ED5293E3-4BB7-4869-93DD-F2B2A15B1C37}"/>
    <pc:docChg chg="undo custSel modSld">
      <pc:chgData name="Andrew Coulson" userId="c8c65609029ae322" providerId="LiveId" clId="{ED5293E3-4BB7-4869-93DD-F2B2A15B1C37}" dt="2019-03-20T14:38:25.188" v="248" actId="1076"/>
      <pc:docMkLst>
        <pc:docMk/>
      </pc:docMkLst>
      <pc:sldChg chg="addSp delSp modSp">
        <pc:chgData name="Andrew Coulson" userId="c8c65609029ae322" providerId="LiveId" clId="{ED5293E3-4BB7-4869-93DD-F2B2A15B1C37}" dt="2019-03-20T14:38:25.188" v="248" actId="1076"/>
        <pc:sldMkLst>
          <pc:docMk/>
          <pc:sldMk cId="845748238" sldId="257"/>
        </pc:sldMkLst>
        <pc:spChg chg="mod">
          <ac:chgData name="Andrew Coulson" userId="c8c65609029ae322" providerId="LiveId" clId="{ED5293E3-4BB7-4869-93DD-F2B2A15B1C37}" dt="2019-03-08T13:34:00.784" v="219" actId="1076"/>
          <ac:spMkLst>
            <pc:docMk/>
            <pc:sldMk cId="845748238" sldId="257"/>
            <ac:spMk id="2" creationId="{8903E72E-4B92-4B35-9781-0C3C9A52285A}"/>
          </ac:spMkLst>
        </pc:spChg>
        <pc:spChg chg="mod">
          <ac:chgData name="Andrew Coulson" userId="c8c65609029ae322" providerId="LiveId" clId="{ED5293E3-4BB7-4869-93DD-F2B2A15B1C37}" dt="2019-03-20T14:38:25.188" v="248" actId="1076"/>
          <ac:spMkLst>
            <pc:docMk/>
            <pc:sldMk cId="845748238" sldId="257"/>
            <ac:spMk id="8" creationId="{902C8917-C5DC-2A49-B9EA-3531A42AD8D0}"/>
          </ac:spMkLst>
        </pc:spChg>
        <pc:spChg chg="mod">
          <ac:chgData name="Andrew Coulson" userId="c8c65609029ae322" providerId="LiveId" clId="{ED5293E3-4BB7-4869-93DD-F2B2A15B1C37}" dt="2019-03-08T13:34:03.593" v="220" actId="1076"/>
          <ac:spMkLst>
            <pc:docMk/>
            <pc:sldMk cId="845748238" sldId="257"/>
            <ac:spMk id="11" creationId="{DE344981-207F-43B4-9664-CDF0BD8F9757}"/>
          </ac:spMkLst>
        </pc:spChg>
        <pc:spChg chg="mod">
          <ac:chgData name="Andrew Coulson" userId="c8c65609029ae322" providerId="LiveId" clId="{ED5293E3-4BB7-4869-93DD-F2B2A15B1C37}" dt="2019-03-08T13:34:12.394" v="221" actId="1076"/>
          <ac:spMkLst>
            <pc:docMk/>
            <pc:sldMk cId="845748238" sldId="257"/>
            <ac:spMk id="13" creationId="{B0FAE42B-84DD-4940-A686-696520DF4E8E}"/>
          </ac:spMkLst>
        </pc:spChg>
        <pc:spChg chg="add mod">
          <ac:chgData name="Andrew Coulson" userId="c8c65609029ae322" providerId="LiveId" clId="{ED5293E3-4BB7-4869-93DD-F2B2A15B1C37}" dt="2019-03-20T14:38:13.439" v="247" actId="1076"/>
          <ac:spMkLst>
            <pc:docMk/>
            <pc:sldMk cId="845748238" sldId="257"/>
            <ac:spMk id="14" creationId="{CB583304-E1D7-4E13-BA25-2C469DC72BEF}"/>
          </ac:spMkLst>
        </pc:spChg>
        <pc:picChg chg="del">
          <ac:chgData name="Andrew Coulson" userId="c8c65609029ae322" providerId="LiveId" clId="{ED5293E3-4BB7-4869-93DD-F2B2A15B1C37}" dt="2019-03-04T11:37:17.834" v="0" actId="478"/>
          <ac:picMkLst>
            <pc:docMk/>
            <pc:sldMk cId="845748238" sldId="257"/>
            <ac:picMk id="4" creationId="{830C745B-2AA6-4929-8828-4B4113EC0FF8}"/>
          </ac:picMkLst>
        </pc:picChg>
      </pc:sldChg>
      <pc:sldChg chg="addSp delSp modSp">
        <pc:chgData name="Andrew Coulson" userId="c8c65609029ae322" providerId="LiveId" clId="{ED5293E3-4BB7-4869-93DD-F2B2A15B1C37}" dt="2019-03-08T13:34:36.801" v="225" actId="1076"/>
        <pc:sldMkLst>
          <pc:docMk/>
          <pc:sldMk cId="1424861408" sldId="258"/>
        </pc:sldMkLst>
        <pc:spChg chg="mod">
          <ac:chgData name="Andrew Coulson" userId="c8c65609029ae322" providerId="LiveId" clId="{ED5293E3-4BB7-4869-93DD-F2B2A15B1C37}" dt="2019-03-08T13:34:26.273" v="222" actId="1076"/>
          <ac:spMkLst>
            <pc:docMk/>
            <pc:sldMk cId="1424861408" sldId="258"/>
            <ac:spMk id="2" creationId="{BA447E75-5FBB-4CCE-80ED-0406AEC1EBD6}"/>
          </ac:spMkLst>
        </pc:spChg>
        <pc:spChg chg="mod">
          <ac:chgData name="Andrew Coulson" userId="c8c65609029ae322" providerId="LiveId" clId="{ED5293E3-4BB7-4869-93DD-F2B2A15B1C37}" dt="2019-03-08T13:34:29.689" v="223" actId="1076"/>
          <ac:spMkLst>
            <pc:docMk/>
            <pc:sldMk cId="1424861408" sldId="258"/>
            <ac:spMk id="10" creationId="{0AC1596D-6178-45A7-B6CF-E44FD309632C}"/>
          </ac:spMkLst>
        </pc:spChg>
        <pc:spChg chg="mod">
          <ac:chgData name="Andrew Coulson" userId="c8c65609029ae322" providerId="LiveId" clId="{ED5293E3-4BB7-4869-93DD-F2B2A15B1C37}" dt="2019-03-08T13:34:32.944" v="224" actId="1076"/>
          <ac:spMkLst>
            <pc:docMk/>
            <pc:sldMk cId="1424861408" sldId="258"/>
            <ac:spMk id="13" creationId="{D54F220C-3BAD-4E6C-B948-DF33737FED32}"/>
          </ac:spMkLst>
        </pc:spChg>
        <pc:spChg chg="mod">
          <ac:chgData name="Andrew Coulson" userId="c8c65609029ae322" providerId="LiveId" clId="{ED5293E3-4BB7-4869-93DD-F2B2A15B1C37}" dt="2019-03-08T13:34:36.801" v="225" actId="1076"/>
          <ac:spMkLst>
            <pc:docMk/>
            <pc:sldMk cId="1424861408" sldId="258"/>
            <ac:spMk id="14" creationId="{5BDA19EC-C566-4C69-B697-9FCD0CF5768E}"/>
          </ac:spMkLst>
        </pc:spChg>
        <pc:spChg chg="add mod">
          <ac:chgData name="Andrew Coulson" userId="c8c65609029ae322" providerId="LiveId" clId="{ED5293E3-4BB7-4869-93DD-F2B2A15B1C37}" dt="2019-03-04T14:16:56.179" v="163" actId="1076"/>
          <ac:spMkLst>
            <pc:docMk/>
            <pc:sldMk cId="1424861408" sldId="258"/>
            <ac:spMk id="15" creationId="{277B2850-57CF-4726-8D67-D081580BA4BE}"/>
          </ac:spMkLst>
        </pc:spChg>
        <pc:picChg chg="del">
          <ac:chgData name="Andrew Coulson" userId="c8c65609029ae322" providerId="LiveId" clId="{ED5293E3-4BB7-4869-93DD-F2B2A15B1C37}" dt="2019-03-04T11:39:02.262" v="14" actId="478"/>
          <ac:picMkLst>
            <pc:docMk/>
            <pc:sldMk cId="1424861408" sldId="258"/>
            <ac:picMk id="4" creationId="{E85D5C06-8426-4844-974B-145D257611DB}"/>
          </ac:picMkLst>
        </pc:picChg>
      </pc:sldChg>
      <pc:sldChg chg="modSp">
        <pc:chgData name="Andrew Coulson" userId="c8c65609029ae322" providerId="LiveId" clId="{ED5293E3-4BB7-4869-93DD-F2B2A15B1C37}" dt="2019-03-08T13:32:21.736" v="196" actId="1076"/>
        <pc:sldMkLst>
          <pc:docMk/>
          <pc:sldMk cId="1041524409" sldId="259"/>
        </pc:sldMkLst>
        <pc:spChg chg="mod">
          <ac:chgData name="Andrew Coulson" userId="c8c65609029ae322" providerId="LiveId" clId="{ED5293E3-4BB7-4869-93DD-F2B2A15B1C37}" dt="2019-03-08T13:32:15.949" v="195" actId="403"/>
          <ac:spMkLst>
            <pc:docMk/>
            <pc:sldMk cId="1041524409" sldId="259"/>
            <ac:spMk id="3" creationId="{BEF3194D-919E-4552-8E95-689788783C49}"/>
          </ac:spMkLst>
        </pc:spChg>
        <pc:spChg chg="mod">
          <ac:chgData name="Andrew Coulson" userId="c8c65609029ae322" providerId="LiveId" clId="{ED5293E3-4BB7-4869-93DD-F2B2A15B1C37}" dt="2019-03-08T13:32:21.736" v="196" actId="1076"/>
          <ac:spMkLst>
            <pc:docMk/>
            <pc:sldMk cId="1041524409" sldId="259"/>
            <ac:spMk id="5" creationId="{9DA6E5A7-E325-D14A-B292-DF83A6FEE71C}"/>
          </ac:spMkLst>
        </pc:spChg>
      </pc:sldChg>
      <pc:sldChg chg="modSp">
        <pc:chgData name="Andrew Coulson" userId="c8c65609029ae322" providerId="LiveId" clId="{ED5293E3-4BB7-4869-93DD-F2B2A15B1C37}" dt="2019-03-08T13:33:07.141" v="207" actId="6549"/>
        <pc:sldMkLst>
          <pc:docMk/>
          <pc:sldMk cId="881706372" sldId="260"/>
        </pc:sldMkLst>
        <pc:spChg chg="mod">
          <ac:chgData name="Andrew Coulson" userId="c8c65609029ae322" providerId="LiveId" clId="{ED5293E3-4BB7-4869-93DD-F2B2A15B1C37}" dt="2019-03-08T13:32:50.632" v="200" actId="1076"/>
          <ac:spMkLst>
            <pc:docMk/>
            <pc:sldMk cId="881706372" sldId="260"/>
            <ac:spMk id="2" creationId="{8E474623-56C7-4C14-AC91-CB86B8F77236}"/>
          </ac:spMkLst>
        </pc:spChg>
        <pc:spChg chg="mod">
          <ac:chgData name="Andrew Coulson" userId="c8c65609029ae322" providerId="LiveId" clId="{ED5293E3-4BB7-4869-93DD-F2B2A15B1C37}" dt="2019-03-08T13:33:07.141" v="207" actId="6549"/>
          <ac:spMkLst>
            <pc:docMk/>
            <pc:sldMk cId="881706372" sldId="260"/>
            <ac:spMk id="8" creationId="{46CF2FD2-9121-8142-BC2E-49AEE5AE5CDB}"/>
          </ac:spMkLst>
        </pc:spChg>
        <pc:spChg chg="mod">
          <ac:chgData name="Andrew Coulson" userId="c8c65609029ae322" providerId="LiveId" clId="{ED5293E3-4BB7-4869-93DD-F2B2A15B1C37}" dt="2019-03-08T13:32:46.386" v="199" actId="14100"/>
          <ac:spMkLst>
            <pc:docMk/>
            <pc:sldMk cId="881706372" sldId="260"/>
            <ac:spMk id="9" creationId="{5BD9D8B2-35A1-44AA-8525-D46325A7641A}"/>
          </ac:spMkLst>
        </pc:spChg>
      </pc:sldChg>
      <pc:sldChg chg="modSp">
        <pc:chgData name="Andrew Coulson" userId="c8c65609029ae322" providerId="LiveId" clId="{ED5293E3-4BB7-4869-93DD-F2B2A15B1C37}" dt="2019-03-08T13:36:04.610" v="246" actId="313"/>
        <pc:sldMkLst>
          <pc:docMk/>
          <pc:sldMk cId="71434740" sldId="261"/>
        </pc:sldMkLst>
        <pc:spChg chg="mod">
          <ac:chgData name="Andrew Coulson" userId="c8c65609029ae322" providerId="LiveId" clId="{ED5293E3-4BB7-4869-93DD-F2B2A15B1C37}" dt="2019-03-08T13:35:27.354" v="235" actId="14100"/>
          <ac:spMkLst>
            <pc:docMk/>
            <pc:sldMk cId="71434740" sldId="261"/>
            <ac:spMk id="15" creationId="{BD5D0B0F-6D1A-4076-A1C1-14E3275C1104}"/>
          </ac:spMkLst>
        </pc:spChg>
        <pc:spChg chg="mod">
          <ac:chgData name="Andrew Coulson" userId="c8c65609029ae322" providerId="LiveId" clId="{ED5293E3-4BB7-4869-93DD-F2B2A15B1C37}" dt="2019-03-08T13:36:04.610" v="246" actId="313"/>
          <ac:spMkLst>
            <pc:docMk/>
            <pc:sldMk cId="71434740" sldId="261"/>
            <ac:spMk id="16" creationId="{422BBE15-438B-4B4A-A579-C9F0D8236050}"/>
          </ac:spMkLst>
        </pc:spChg>
      </pc:sldChg>
    </pc:docChg>
  </pc:docChgLst>
  <pc:docChgLst>
    <pc:chgData name="Andrew Coulson" userId="c8c65609029ae322" providerId="LiveId" clId="{972F81F5-FC3A-44BB-8142-14BDA22DD6AC}"/>
    <pc:docChg chg="undo custSel addSld delSld modSld">
      <pc:chgData name="Andrew Coulson" userId="c8c65609029ae322" providerId="LiveId" clId="{972F81F5-FC3A-44BB-8142-14BDA22DD6AC}" dt="2019-03-04T11:36:20.061" v="348" actId="1076"/>
      <pc:docMkLst>
        <pc:docMk/>
      </pc:docMkLst>
      <pc:sldChg chg="modSp">
        <pc:chgData name="Andrew Coulson" userId="c8c65609029ae322" providerId="LiveId" clId="{972F81F5-FC3A-44BB-8142-14BDA22DD6AC}" dt="2019-03-04T10:48:47.499" v="25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04T10:48:47.499" v="25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">
        <pc:chgData name="Andrew Coulson" userId="c8c65609029ae322" providerId="LiveId" clId="{972F81F5-FC3A-44BB-8142-14BDA22DD6AC}" dt="2019-03-04T11:19:51.097" v="261" actId="1038"/>
        <pc:sldMkLst>
          <pc:docMk/>
          <pc:sldMk cId="845748238" sldId="257"/>
        </pc:sldMkLst>
        <pc:spChg chg="add mod">
          <ac:chgData name="Andrew Coulson" userId="c8c65609029ae322" providerId="LiveId" clId="{972F81F5-FC3A-44BB-8142-14BDA22DD6AC}" dt="2019-03-04T11:19:21.051" v="215" actId="1076"/>
          <ac:spMkLst>
            <pc:docMk/>
            <pc:sldMk cId="845748238" sldId="257"/>
            <ac:spMk id="2" creationId="{8903E72E-4B92-4B35-9781-0C3C9A52285A}"/>
          </ac:spMkLst>
        </pc:spChg>
        <pc:spChg chg="mod">
          <ac:chgData name="Andrew Coulson" userId="c8c65609029ae322" providerId="LiveId" clId="{972F81F5-FC3A-44BB-8142-14BDA22DD6AC}" dt="2019-03-04T11:16:12.468" v="198" actId="1076"/>
          <ac:spMkLst>
            <pc:docMk/>
            <pc:sldMk cId="845748238" sldId="257"/>
            <ac:spMk id="8" creationId="{902C8917-C5DC-2A49-B9EA-3531A42AD8D0}"/>
          </ac:spMkLst>
        </pc:spChg>
        <pc:spChg chg="add mod">
          <ac:chgData name="Andrew Coulson" userId="c8c65609029ae322" providerId="LiveId" clId="{972F81F5-FC3A-44BB-8142-14BDA22DD6AC}" dt="2019-03-04T11:19:25.691" v="216" actId="1076"/>
          <ac:spMkLst>
            <pc:docMk/>
            <pc:sldMk cId="845748238" sldId="257"/>
            <ac:spMk id="11" creationId="{DE344981-207F-43B4-9664-CDF0BD8F9757}"/>
          </ac:spMkLst>
        </pc:spChg>
        <pc:spChg chg="add mod">
          <ac:chgData name="Andrew Coulson" userId="c8c65609029ae322" providerId="LiveId" clId="{972F81F5-FC3A-44BB-8142-14BDA22DD6AC}" dt="2019-03-04T11:19:31.927" v="217" actId="1076"/>
          <ac:spMkLst>
            <pc:docMk/>
            <pc:sldMk cId="845748238" sldId="257"/>
            <ac:spMk id="13" creationId="{B0FAE42B-84DD-4940-A686-696520DF4E8E}"/>
          </ac:spMkLst>
        </pc:spChg>
        <pc:picChg chg="del">
          <ac:chgData name="Andrew Coulson" userId="c8c65609029ae322" providerId="LiveId" clId="{972F81F5-FC3A-44BB-8142-14BDA22DD6AC}" dt="2019-03-04T11:13:26.316" v="191" actId="478"/>
          <ac:picMkLst>
            <pc:docMk/>
            <pc:sldMk cId="845748238" sldId="257"/>
            <ac:picMk id="3" creationId="{882E3B45-AB0B-4CEE-A742-A47AE10AF2FB}"/>
          </ac:picMkLst>
        </pc:picChg>
        <pc:picChg chg="add mod ord">
          <ac:chgData name="Andrew Coulson" userId="c8c65609029ae322" providerId="LiveId" clId="{972F81F5-FC3A-44BB-8142-14BDA22DD6AC}" dt="2019-03-04T11:19:51.097" v="261" actId="1038"/>
          <ac:picMkLst>
            <pc:docMk/>
            <pc:sldMk cId="845748238" sldId="257"/>
            <ac:picMk id="4" creationId="{830C745B-2AA6-4929-8828-4B4113EC0FF8}"/>
          </ac:picMkLst>
        </pc:picChg>
        <pc:picChg chg="del">
          <ac:chgData name="Andrew Coulson" userId="c8c65609029ae322" providerId="LiveId" clId="{972F81F5-FC3A-44BB-8142-14BDA22DD6AC}" dt="2019-03-04T11:13:27.363" v="192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delSp modSp">
        <pc:chgData name="Andrew Coulson" userId="c8c65609029ae322" providerId="LiveId" clId="{972F81F5-FC3A-44BB-8142-14BDA22DD6AC}" dt="2019-03-04T11:29:47.850" v="327" actId="1076"/>
        <pc:sldMkLst>
          <pc:docMk/>
          <pc:sldMk cId="1424861408" sldId="258"/>
        </pc:sldMkLst>
        <pc:spChg chg="add mod">
          <ac:chgData name="Andrew Coulson" userId="c8c65609029ae322" providerId="LiveId" clId="{972F81F5-FC3A-44BB-8142-14BDA22DD6AC}" dt="2019-03-04T11:27:41.509" v="271" actId="1076"/>
          <ac:spMkLst>
            <pc:docMk/>
            <pc:sldMk cId="1424861408" sldId="258"/>
            <ac:spMk id="2" creationId="{BA447E75-5FBB-4CCE-80ED-0406AEC1EBD6}"/>
          </ac:spMkLst>
        </pc:spChg>
        <pc:spChg chg="del mod">
          <ac:chgData name="Andrew Coulson" userId="c8c65609029ae322" providerId="LiveId" clId="{972F81F5-FC3A-44BB-8142-14BDA22DD6AC}" dt="2019-03-04T11:26:49.084" v="263" actId="478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04T11:29:47.850" v="327" actId="1076"/>
          <ac:spMkLst>
            <pc:docMk/>
            <pc:sldMk cId="1424861408" sldId="258"/>
            <ac:spMk id="10" creationId="{0AC1596D-6178-45A7-B6CF-E44FD309632C}"/>
          </ac:spMkLst>
        </pc:spChg>
        <pc:spChg chg="add mod">
          <ac:chgData name="Andrew Coulson" userId="c8c65609029ae322" providerId="LiveId" clId="{972F81F5-FC3A-44BB-8142-14BDA22DD6AC}" dt="2019-03-04T11:29:39.317" v="326" actId="1076"/>
          <ac:spMkLst>
            <pc:docMk/>
            <pc:sldMk cId="1424861408" sldId="258"/>
            <ac:spMk id="13" creationId="{D54F220C-3BAD-4E6C-B948-DF33737FED32}"/>
          </ac:spMkLst>
        </pc:spChg>
        <pc:spChg chg="add mod">
          <ac:chgData name="Andrew Coulson" userId="c8c65609029ae322" providerId="LiveId" clId="{972F81F5-FC3A-44BB-8142-14BDA22DD6AC}" dt="2019-03-04T11:29:34.191" v="325" actId="1076"/>
          <ac:spMkLst>
            <pc:docMk/>
            <pc:sldMk cId="1424861408" sldId="258"/>
            <ac:spMk id="14" creationId="{5BDA19EC-C566-4C69-B697-9FCD0CF5768E}"/>
          </ac:spMkLst>
        </pc:spChg>
        <pc:picChg chg="add del">
          <ac:chgData name="Andrew Coulson" userId="c8c65609029ae322" providerId="LiveId" clId="{972F81F5-FC3A-44BB-8142-14BDA22DD6AC}" dt="2019-03-04T11:28:35.226" v="276" actId="478"/>
          <ac:picMkLst>
            <pc:docMk/>
            <pc:sldMk cId="1424861408" sldId="258"/>
            <ac:picMk id="3" creationId="{A62FCADA-C163-4573-89AF-12C379FACF61}"/>
          </ac:picMkLst>
        </pc:picChg>
        <pc:picChg chg="add mod">
          <ac:chgData name="Andrew Coulson" userId="c8c65609029ae322" providerId="LiveId" clId="{972F81F5-FC3A-44BB-8142-14BDA22DD6AC}" dt="2019-03-04T11:29:20.970" v="324" actId="1076"/>
          <ac:picMkLst>
            <pc:docMk/>
            <pc:sldMk cId="1424861408" sldId="258"/>
            <ac:picMk id="4" creationId="{E85D5C06-8426-4844-974B-145D257611DB}"/>
          </ac:picMkLst>
        </pc:picChg>
      </pc:sldChg>
      <pc:sldChg chg="addSp modSp">
        <pc:chgData name="Andrew Coulson" userId="c8c65609029ae322" providerId="LiveId" clId="{972F81F5-FC3A-44BB-8142-14BDA22DD6AC}" dt="2019-03-04T10:52:26.844" v="44" actId="1076"/>
        <pc:sldMkLst>
          <pc:docMk/>
          <pc:sldMk cId="1041524409" sldId="259"/>
        </pc:sldMkLst>
        <pc:spChg chg="add mod">
          <ac:chgData name="Andrew Coulson" userId="c8c65609029ae322" providerId="LiveId" clId="{972F81F5-FC3A-44BB-8142-14BDA22DD6AC}" dt="2019-03-04T10:52:26.844" v="44" actId="1076"/>
          <ac:spMkLst>
            <pc:docMk/>
            <pc:sldMk cId="1041524409" sldId="259"/>
            <ac:spMk id="3" creationId="{BEF3194D-919E-4552-8E95-689788783C49}"/>
          </ac:spMkLst>
        </pc:spChg>
        <pc:spChg chg="mod">
          <ac:chgData name="Andrew Coulson" userId="c8c65609029ae322" providerId="LiveId" clId="{972F81F5-FC3A-44BB-8142-14BDA22DD6AC}" dt="2019-03-04T10:51:46.043" v="36" actId="1076"/>
          <ac:spMkLst>
            <pc:docMk/>
            <pc:sldMk cId="1041524409" sldId="259"/>
            <ac:spMk id="5" creationId="{9DA6E5A7-E325-D14A-B292-DF83A6FEE71C}"/>
          </ac:spMkLst>
        </pc:spChg>
      </pc:sldChg>
      <pc:sldChg chg="addSp modSp">
        <pc:chgData name="Andrew Coulson" userId="c8c65609029ae322" providerId="LiveId" clId="{972F81F5-FC3A-44BB-8142-14BDA22DD6AC}" dt="2019-03-04T11:08:51.806" v="190"/>
        <pc:sldMkLst>
          <pc:docMk/>
          <pc:sldMk cId="881706372" sldId="260"/>
        </pc:sldMkLst>
        <pc:spChg chg="add mod">
          <ac:chgData name="Andrew Coulson" userId="c8c65609029ae322" providerId="LiveId" clId="{972F81F5-FC3A-44BB-8142-14BDA22DD6AC}" dt="2019-03-04T11:08:51.806" v="190"/>
          <ac:spMkLst>
            <pc:docMk/>
            <pc:sldMk cId="881706372" sldId="260"/>
            <ac:spMk id="2" creationId="{8E474623-56C7-4C14-AC91-CB86B8F77236}"/>
          </ac:spMkLst>
        </pc:spChg>
        <pc:spChg chg="mod">
          <ac:chgData name="Andrew Coulson" userId="c8c65609029ae322" providerId="LiveId" clId="{972F81F5-FC3A-44BB-8142-14BDA22DD6AC}" dt="2019-03-04T11:07:12.125" v="165" actId="14100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04T11:04:28.204" v="83" actId="1076"/>
          <ac:spMkLst>
            <pc:docMk/>
            <pc:sldMk cId="881706372" sldId="260"/>
            <ac:spMk id="9" creationId="{5BD9D8B2-35A1-44AA-8525-D46325A7641A}"/>
          </ac:spMkLst>
        </pc:spChg>
      </pc:sldChg>
      <pc:sldChg chg="addSp delSp modSp add">
        <pc:chgData name="Andrew Coulson" userId="c8c65609029ae322" providerId="LiveId" clId="{972F81F5-FC3A-44BB-8142-14BDA22DD6AC}" dt="2019-03-04T11:36:20.061" v="348" actId="1076"/>
        <pc:sldMkLst>
          <pc:docMk/>
          <pc:sldMk cId="71434740" sldId="261"/>
        </pc:sldMkLst>
        <pc:spChg chg="del">
          <ac:chgData name="Andrew Coulson" userId="c8c65609029ae322" providerId="LiveId" clId="{972F81F5-FC3A-44BB-8142-14BDA22DD6AC}" dt="2019-03-04T11:34:27.434" v="332" actId="478"/>
          <ac:spMkLst>
            <pc:docMk/>
            <pc:sldMk cId="71434740" sldId="261"/>
            <ac:spMk id="2" creationId="{BA447E75-5FBB-4CCE-80ED-0406AEC1EBD6}"/>
          </ac:spMkLst>
        </pc:spChg>
        <pc:spChg chg="del">
          <ac:chgData name="Andrew Coulson" userId="c8c65609029ae322" providerId="LiveId" clId="{972F81F5-FC3A-44BB-8142-14BDA22DD6AC}" dt="2019-03-04T11:34:29.340" v="333" actId="478"/>
          <ac:spMkLst>
            <pc:docMk/>
            <pc:sldMk cId="71434740" sldId="261"/>
            <ac:spMk id="10" creationId="{0AC1596D-6178-45A7-B6CF-E44FD309632C}"/>
          </ac:spMkLst>
        </pc:spChg>
        <pc:spChg chg="del">
          <ac:chgData name="Andrew Coulson" userId="c8c65609029ae322" providerId="LiveId" clId="{972F81F5-FC3A-44BB-8142-14BDA22DD6AC}" dt="2019-03-04T11:34:33" v="334" actId="478"/>
          <ac:spMkLst>
            <pc:docMk/>
            <pc:sldMk cId="71434740" sldId="261"/>
            <ac:spMk id="13" creationId="{D54F220C-3BAD-4E6C-B948-DF33737FED32}"/>
          </ac:spMkLst>
        </pc:spChg>
        <pc:spChg chg="del mod">
          <ac:chgData name="Andrew Coulson" userId="c8c65609029ae322" providerId="LiveId" clId="{972F81F5-FC3A-44BB-8142-14BDA22DD6AC}" dt="2019-03-04T11:34:36.406" v="336" actId="478"/>
          <ac:spMkLst>
            <pc:docMk/>
            <pc:sldMk cId="71434740" sldId="261"/>
            <ac:spMk id="14" creationId="{5BDA19EC-C566-4C69-B697-9FCD0CF5768E}"/>
          </ac:spMkLst>
        </pc:spChg>
        <pc:spChg chg="add mod">
          <ac:chgData name="Andrew Coulson" userId="c8c65609029ae322" providerId="LiveId" clId="{972F81F5-FC3A-44BB-8142-14BDA22DD6AC}" dt="2019-03-04T11:36:20.061" v="348" actId="1076"/>
          <ac:spMkLst>
            <pc:docMk/>
            <pc:sldMk cId="71434740" sldId="261"/>
            <ac:spMk id="15" creationId="{BD5D0B0F-6D1A-4076-A1C1-14E3275C1104}"/>
          </ac:spMkLst>
        </pc:spChg>
        <pc:spChg chg="add mod">
          <ac:chgData name="Andrew Coulson" userId="c8c65609029ae322" providerId="LiveId" clId="{972F81F5-FC3A-44BB-8142-14BDA22DD6AC}" dt="2019-03-04T11:36:13.794" v="347" actId="14100"/>
          <ac:spMkLst>
            <pc:docMk/>
            <pc:sldMk cId="71434740" sldId="261"/>
            <ac:spMk id="16" creationId="{422BBE15-438B-4B4A-A579-C9F0D8236050}"/>
          </ac:spMkLst>
        </pc:spChg>
        <pc:picChg chg="del">
          <ac:chgData name="Andrew Coulson" userId="c8c65609029ae322" providerId="LiveId" clId="{972F81F5-FC3A-44BB-8142-14BDA22DD6AC}" dt="2019-03-04T11:34:24.372" v="331" actId="478"/>
          <ac:picMkLst>
            <pc:docMk/>
            <pc:sldMk cId="71434740" sldId="261"/>
            <ac:picMk id="4" creationId="{E85D5C06-8426-4844-974B-145D257611DB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8.pn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Geometry and trigonometry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dirty="0"/>
              <a:t>Calculating the distance between two points on Earth</a:t>
            </a: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39999" y="1752455"/>
            <a:ext cx="4222313" cy="4765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/>
              <a:t>Toronto:	43°N, 79°W</a:t>
            </a:r>
            <a:br>
              <a:rPr lang="en-US" dirty="0"/>
            </a:br>
            <a:r>
              <a:rPr lang="en-US" dirty="0"/>
              <a:t>Florence:	43°N, 11°E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81162" y="896126"/>
            <a:ext cx="82539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/>
              <a:t>Consider two locations with the same latitudinal position</a:t>
            </a:r>
          </a:p>
        </p:txBody>
      </p:sp>
    </p:spTree>
    <p:extLst>
      <p:ext uri="{BB962C8B-B14F-4D97-AF65-F5344CB8AC3E}">
        <p14:creationId xmlns:p14="http://schemas.microsoft.com/office/powerpoint/2010/main" val="3184690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752455"/>
            <a:ext cx="4008909" cy="4765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/>
              <a:t>Toronto:	43°N, 79°W</a:t>
            </a:r>
            <a:br>
              <a:rPr lang="en-US" dirty="0"/>
            </a:br>
            <a:r>
              <a:rPr lang="en-US" dirty="0"/>
              <a:t>Florence:	43°N, 11°E</a:t>
            </a:r>
          </a:p>
          <a:p>
            <a:pPr marL="342900" indent="-342900" algn="l">
              <a:lnSpc>
                <a:spcPct val="105000"/>
              </a:lnSpc>
              <a:buFont typeface="Arial"/>
              <a:buChar char="•"/>
            </a:pPr>
            <a:r>
              <a:rPr lang="en-US" dirty="0"/>
              <a:t>The 43°N means that neither city lies on the equator. </a:t>
            </a:r>
          </a:p>
          <a:p>
            <a:pPr marL="342900" indent="-342900" algn="l">
              <a:lnSpc>
                <a:spcPct val="105000"/>
              </a:lnSpc>
              <a:buFont typeface="Arial"/>
              <a:buChar char="•"/>
            </a:pPr>
            <a:r>
              <a:rPr lang="en-US" dirty="0"/>
              <a:t>It is the angle that is created by the ‘small circle’ that runs through the location.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81162" y="896126"/>
            <a:ext cx="82539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/>
              <a:t>Consider two locations with the same latitudinal position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5342" y="2262909"/>
            <a:ext cx="4212203" cy="310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81162" y="896126"/>
            <a:ext cx="53294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3600" dirty="0"/>
              <a:t>Finding the distance (1)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2E32EA5-F683-4E8E-9D26-FAF0492BD9DA}"/>
              </a:ext>
            </a:extLst>
          </p:cNvPr>
          <p:cNvSpPr txBox="1"/>
          <p:nvPr/>
        </p:nvSpPr>
        <p:spPr>
          <a:xfrm>
            <a:off x="394810" y="1502899"/>
            <a:ext cx="4413571" cy="4999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We need to find the ‘circumference’ of the small circle that both Toronto and Florence are located on. </a:t>
            </a:r>
          </a:p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In order to do this, we will calculate the radius of the small circle (call it </a:t>
            </a:r>
            <a:r>
              <a:rPr lang="en-US" sz="2400" i="1" dirty="0">
                <a:latin typeface="Times New Roman"/>
                <a:cs typeface="Times New Roman"/>
              </a:rPr>
              <a:t>x</a:t>
            </a:r>
            <a:r>
              <a:rPr lang="en-US" sz="2400" dirty="0"/>
              <a:t>):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i="1" dirty="0">
                <a:latin typeface="Times New Roman"/>
                <a:cs typeface="Times New Roman"/>
              </a:rPr>
              <a:t>x</a:t>
            </a:r>
            <a:r>
              <a:rPr lang="en-US" sz="2400" dirty="0"/>
              <a:t> = 6370 × </a:t>
            </a:r>
            <a:r>
              <a:rPr lang="en-US" sz="2400" dirty="0" err="1"/>
              <a:t>cos</a:t>
            </a:r>
            <a:r>
              <a:rPr lang="en-US" sz="2400" baseline="30000" dirty="0"/>
              <a:t> </a:t>
            </a:r>
            <a:r>
              <a:rPr lang="en-US" sz="2400" dirty="0"/>
              <a:t>43°</a:t>
            </a:r>
          </a:p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So the circumference (</a:t>
            </a:r>
            <a:r>
              <a:rPr lang="en-US" sz="2400" i="1" dirty="0">
                <a:latin typeface="Times New Roman"/>
                <a:cs typeface="Times New Roman"/>
              </a:rPr>
              <a:t>c</a:t>
            </a:r>
            <a:r>
              <a:rPr lang="en-US" sz="2400" dirty="0"/>
              <a:t>) of the small circle is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i="1" dirty="0">
                <a:latin typeface="Times New Roman"/>
                <a:cs typeface="Times New Roman"/>
              </a:rPr>
              <a:t>c</a:t>
            </a:r>
            <a:r>
              <a:rPr lang="en-US" sz="2400" dirty="0"/>
              <a:t> = 2</a:t>
            </a:r>
            <a:r>
              <a:rPr lang="en-US" sz="2400" dirty="0">
                <a:latin typeface="Times New Roman"/>
                <a:cs typeface="Times New Roman"/>
              </a:rPr>
              <a:t>π</a:t>
            </a:r>
            <a:r>
              <a:rPr lang="en-US" sz="2400" dirty="0"/>
              <a:t> × 6370 × </a:t>
            </a:r>
            <a:r>
              <a:rPr lang="en-US" sz="2400" dirty="0" err="1"/>
              <a:t>cos</a:t>
            </a:r>
            <a:r>
              <a:rPr lang="en-US" sz="2400" baseline="30000" dirty="0"/>
              <a:t> </a:t>
            </a:r>
            <a:r>
              <a:rPr lang="en-US" sz="2400" dirty="0"/>
              <a:t>43°</a:t>
            </a:r>
            <a:br>
              <a:rPr lang="en-US" sz="2400" dirty="0"/>
            </a:br>
            <a:r>
              <a:rPr lang="en-US" sz="2400" dirty="0"/>
              <a:t>	   ≈ 29</a:t>
            </a:r>
            <a:r>
              <a:rPr lang="en-US" sz="2400" baseline="30000" dirty="0"/>
              <a:t> </a:t>
            </a:r>
            <a:r>
              <a:rPr lang="en-US" sz="2400" dirty="0"/>
              <a:t>272</a:t>
            </a:r>
            <a:r>
              <a:rPr lang="en-US" sz="2400" baseline="30000" dirty="0"/>
              <a:t> </a:t>
            </a:r>
            <a:r>
              <a:rPr lang="en-US" sz="2400" dirty="0"/>
              <a:t>km</a:t>
            </a:r>
          </a:p>
        </p:txBody>
      </p:sp>
      <p:sp>
        <p:nvSpPr>
          <p:cNvPr id="2" name="Rectangle 1"/>
          <p:cNvSpPr/>
          <p:nvPr/>
        </p:nvSpPr>
        <p:spPr>
          <a:xfrm>
            <a:off x="5442001" y="5085965"/>
            <a:ext cx="34424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US" sz="2400" dirty="0"/>
              <a:t>Radius of Earth = 6370 km</a:t>
            </a:r>
            <a:r>
              <a:rPr lang="en-GB" sz="2400" dirty="0"/>
              <a:t>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273" y="1200720"/>
            <a:ext cx="3893312" cy="389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544" y="1139693"/>
            <a:ext cx="4179577" cy="41481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2E32EA5-F683-4E8E-9D26-FAF0492BD9DA}"/>
              </a:ext>
            </a:extLst>
          </p:cNvPr>
          <p:cNvSpPr txBox="1"/>
          <p:nvPr/>
        </p:nvSpPr>
        <p:spPr>
          <a:xfrm>
            <a:off x="365947" y="1512602"/>
            <a:ext cx="4413571" cy="4999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Angular distance between Toronto and Florence is</a:t>
            </a:r>
            <a:br>
              <a:rPr lang="en-US" sz="2400" dirty="0"/>
            </a:br>
            <a:r>
              <a:rPr lang="en-US" sz="2400" dirty="0"/>
              <a:t>	11° + 79° = 90°</a:t>
            </a:r>
          </a:p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Add them together because Toronto is West and Florence is East. If both are West or both are East, subtract.</a:t>
            </a:r>
          </a:p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The distance (</a:t>
            </a:r>
            <a:r>
              <a:rPr lang="en-US" sz="2400" i="1" dirty="0">
                <a:latin typeface="Times New Roman"/>
                <a:cs typeface="Times New Roman"/>
              </a:rPr>
              <a:t>d</a:t>
            </a:r>
            <a:r>
              <a:rPr lang="en-US" sz="2400" dirty="0"/>
              <a:t>) in </a:t>
            </a:r>
            <a:r>
              <a:rPr lang="en-US" sz="2400" dirty="0" err="1"/>
              <a:t>kilometres</a:t>
            </a:r>
            <a:r>
              <a:rPr lang="en-US" sz="2400" dirty="0"/>
              <a:t> is       of the circumference of the small circle.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i="1" dirty="0">
                <a:latin typeface="Times New Roman"/>
                <a:cs typeface="Times New Roman"/>
              </a:rPr>
              <a:t>d </a:t>
            </a:r>
            <a:r>
              <a:rPr lang="en-US" sz="2400" dirty="0"/>
              <a:t>=        × 29</a:t>
            </a:r>
            <a:r>
              <a:rPr lang="en-US" sz="2400" baseline="30000" dirty="0"/>
              <a:t> </a:t>
            </a:r>
            <a:r>
              <a:rPr lang="en-US" sz="2400" dirty="0"/>
              <a:t>272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i="1" dirty="0">
                <a:latin typeface="Times New Roman"/>
                <a:cs typeface="Times New Roman"/>
              </a:rPr>
              <a:t>d</a:t>
            </a:r>
            <a:r>
              <a:rPr lang="en-US" sz="2400" dirty="0"/>
              <a:t> ≈ 7318</a:t>
            </a:r>
            <a:r>
              <a:rPr lang="en-US" sz="2400" baseline="30000" dirty="0"/>
              <a:t> </a:t>
            </a:r>
            <a:r>
              <a:rPr lang="en-US" sz="2400" dirty="0"/>
              <a:t>km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835545"/>
              </p:ext>
            </p:extLst>
          </p:nvPr>
        </p:nvGraphicFramePr>
        <p:xfrm>
          <a:off x="1026524" y="4756959"/>
          <a:ext cx="431031" cy="60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6" imgW="279400" imgH="393700" progId="Equation.DSMT4">
                  <p:embed/>
                </p:oleObj>
              </mc:Choice>
              <mc:Fallback>
                <p:oleObj name="Equation" r:id="rId6" imgW="2794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26524" y="4756959"/>
                        <a:ext cx="431031" cy="60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565971"/>
              </p:ext>
            </p:extLst>
          </p:nvPr>
        </p:nvGraphicFramePr>
        <p:xfrm>
          <a:off x="1828330" y="5515431"/>
          <a:ext cx="431031" cy="60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8" imgW="279400" imgH="393700" progId="Equation.DSMT4">
                  <p:embed/>
                </p:oleObj>
              </mc:Choice>
              <mc:Fallback>
                <p:oleObj name="Equation" r:id="rId8" imgW="2794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28330" y="5515431"/>
                        <a:ext cx="431031" cy="60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81162" y="896126"/>
            <a:ext cx="53294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3600" dirty="0"/>
              <a:t>Finding the distance (2)</a:t>
            </a:r>
          </a:p>
        </p:txBody>
      </p: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39999" y="1656235"/>
            <a:ext cx="8046593" cy="4765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a little more straightforward because the ‘great circles’ that form the lines of longitude all have the same circumference.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the same as the circumference of the Earth, if we assume that the Earth is a sphere.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481162" y="896126"/>
            <a:ext cx="53294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/>
              <a:t>Same longitudinal position?</a:t>
            </a:r>
          </a:p>
        </p:txBody>
      </p:sp>
    </p:spTree>
    <p:extLst>
      <p:ext uri="{BB962C8B-B14F-4D97-AF65-F5344CB8AC3E}">
        <p14:creationId xmlns:p14="http://schemas.microsoft.com/office/powerpoint/2010/main" val="7143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987</TotalTime>
  <Words>172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Equation</vt:lpstr>
      <vt:lpstr>Geometry and trigonometry Calculating the distance between two points on Earth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32</cp:revision>
  <dcterms:created xsi:type="dcterms:W3CDTF">2018-08-21T14:08:13Z</dcterms:created>
  <dcterms:modified xsi:type="dcterms:W3CDTF">2019-06-14T15:05:08Z</dcterms:modified>
</cp:coreProperties>
</file>