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Gentles" initials="" lastIdx="3" clrIdx="0"/>
  <p:cmAuthor id="1" name="Huw Jones" initials="HJO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0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858" y="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972F81F5-FC3A-44BB-8142-14BDA22DD6AC}"/>
    <pc:docChg chg="undo custSel addSld delSld modSld sldOrd">
      <pc:chgData name="Andrew Coulson" userId="c8c65609029ae322" providerId="LiveId" clId="{972F81F5-FC3A-44BB-8142-14BDA22DD6AC}" dt="2019-03-13T14:33:34.781" v="388" actId="692"/>
      <pc:docMkLst>
        <pc:docMk/>
      </pc:docMkLst>
      <pc:sldChg chg="addSp modSp">
        <pc:chgData name="Andrew Coulson" userId="c8c65609029ae322" providerId="LiveId" clId="{972F81F5-FC3A-44BB-8142-14BDA22DD6AC}" dt="2019-03-13T13:55:02.036" v="68" actId="1035"/>
        <pc:sldMkLst>
          <pc:docMk/>
          <pc:sldMk cId="4214131450" sldId="256"/>
        </pc:sldMkLst>
        <pc:spChg chg="mod">
          <ac:chgData name="Andrew Coulson" userId="c8c65609029ae322" providerId="LiveId" clId="{972F81F5-FC3A-44BB-8142-14BDA22DD6AC}" dt="2019-03-13T13:54:50.238" v="39" actId="1035"/>
          <ac:spMkLst>
            <pc:docMk/>
            <pc:sldMk cId="4214131450" sldId="256"/>
            <ac:spMk id="2" creationId="{3FE3D89D-DA8D-4379-B0A2-7A629D27A1E3}"/>
          </ac:spMkLst>
        </pc:spChg>
        <pc:spChg chg="add mod">
          <ac:chgData name="Andrew Coulson" userId="c8c65609029ae322" providerId="LiveId" clId="{972F81F5-FC3A-44BB-8142-14BDA22DD6AC}" dt="2019-03-13T13:55:02.036" v="68" actId="1035"/>
          <ac:spMkLst>
            <pc:docMk/>
            <pc:sldMk cId="4214131450" sldId="256"/>
            <ac:spMk id="9" creationId="{3D7702DB-112F-4AF1-BDD1-709E093EFF35}"/>
          </ac:spMkLst>
        </pc:spChg>
        <pc:picChg chg="mod">
          <ac:chgData name="Andrew Coulson" userId="c8c65609029ae322" providerId="LiveId" clId="{972F81F5-FC3A-44BB-8142-14BDA22DD6AC}" dt="2019-03-13T13:53:58.175" v="15" actId="1076"/>
          <ac:picMkLst>
            <pc:docMk/>
            <pc:sldMk cId="4214131450" sldId="256"/>
            <ac:picMk id="8" creationId="{79415122-302E-BA49-86F5-2E8C2F83CC1B}"/>
          </ac:picMkLst>
        </pc:picChg>
      </pc:sldChg>
      <pc:sldChg chg="addSp delSp modSp">
        <pc:chgData name="Andrew Coulson" userId="c8c65609029ae322" providerId="LiveId" clId="{972F81F5-FC3A-44BB-8142-14BDA22DD6AC}" dt="2019-03-13T14:16:18.063" v="118" actId="1076"/>
        <pc:sldMkLst>
          <pc:docMk/>
          <pc:sldMk cId="845748238" sldId="257"/>
        </pc:sldMkLst>
        <pc:spChg chg="del">
          <ac:chgData name="Andrew Coulson" userId="c8c65609029ae322" providerId="LiveId" clId="{972F81F5-FC3A-44BB-8142-14BDA22DD6AC}" dt="2019-03-13T14:15:28.538" v="104" actId="478"/>
          <ac:spMkLst>
            <pc:docMk/>
            <pc:sldMk cId="845748238" sldId="257"/>
            <ac:spMk id="8" creationId="{902C8917-C5DC-2A49-B9EA-3531A42AD8D0}"/>
          </ac:spMkLst>
        </pc:spChg>
        <pc:spChg chg="add del mod">
          <ac:chgData name="Andrew Coulson" userId="c8c65609029ae322" providerId="LiveId" clId="{972F81F5-FC3A-44BB-8142-14BDA22DD6AC}" dt="2019-03-13T14:15:41.750" v="108"/>
          <ac:spMkLst>
            <pc:docMk/>
            <pc:sldMk cId="845748238" sldId="257"/>
            <ac:spMk id="11" creationId="{F7B35A52-AF36-49B3-BBAD-9C280B3AF4A0}"/>
          </ac:spMkLst>
        </pc:spChg>
        <pc:spChg chg="add mod">
          <ac:chgData name="Andrew Coulson" userId="c8c65609029ae322" providerId="LiveId" clId="{972F81F5-FC3A-44BB-8142-14BDA22DD6AC}" dt="2019-03-13T14:16:09.779" v="117" actId="1076"/>
          <ac:spMkLst>
            <pc:docMk/>
            <pc:sldMk cId="845748238" sldId="257"/>
            <ac:spMk id="14" creationId="{6EBA8304-FF18-4944-B9B8-110FECA16E0B}"/>
          </ac:spMkLst>
        </pc:spChg>
        <pc:graphicFrameChg chg="add del">
          <ac:chgData name="Andrew Coulson" userId="c8c65609029ae322" providerId="LiveId" clId="{972F81F5-FC3A-44BB-8142-14BDA22DD6AC}" dt="2019-03-13T14:15:41.750" v="108"/>
          <ac:graphicFrameMkLst>
            <pc:docMk/>
            <pc:sldMk cId="845748238" sldId="257"/>
            <ac:graphicFrameMk id="13" creationId="{C981CBC4-3949-4E2B-8FB7-54329082DC14}"/>
          </ac:graphicFrameMkLst>
        </pc:graphicFrameChg>
        <pc:graphicFrameChg chg="add mod">
          <ac:chgData name="Andrew Coulson" userId="c8c65609029ae322" providerId="LiveId" clId="{972F81F5-FC3A-44BB-8142-14BDA22DD6AC}" dt="2019-03-13T14:16:18.063" v="118" actId="1076"/>
          <ac:graphicFrameMkLst>
            <pc:docMk/>
            <pc:sldMk cId="845748238" sldId="257"/>
            <ac:graphicFrameMk id="15" creationId="{3697B846-342C-476F-B871-DB48B772AD70}"/>
          </ac:graphicFrameMkLst>
        </pc:graphicFrameChg>
        <pc:picChg chg="del">
          <ac:chgData name="Andrew Coulson" userId="c8c65609029ae322" providerId="LiveId" clId="{972F81F5-FC3A-44BB-8142-14BDA22DD6AC}" dt="2019-03-13T14:15:25.288" v="102" actId="478"/>
          <ac:picMkLst>
            <pc:docMk/>
            <pc:sldMk cId="845748238" sldId="257"/>
            <ac:picMk id="3" creationId="{882E3B45-AB0B-4CEE-A742-A47AE10AF2FB}"/>
          </ac:picMkLst>
        </pc:picChg>
        <pc:picChg chg="del">
          <ac:chgData name="Andrew Coulson" userId="c8c65609029ae322" providerId="LiveId" clId="{972F81F5-FC3A-44BB-8142-14BDA22DD6AC}" dt="2019-03-13T14:15:25.960" v="103" actId="478"/>
          <ac:picMkLst>
            <pc:docMk/>
            <pc:sldMk cId="845748238" sldId="257"/>
            <ac:picMk id="5" creationId="{27946510-382D-4749-AF7A-F37FEC8F5771}"/>
          </ac:picMkLst>
        </pc:picChg>
      </pc:sldChg>
      <pc:sldChg chg="addSp delSp modSp">
        <pc:chgData name="Andrew Coulson" userId="c8c65609029ae322" providerId="LiveId" clId="{972F81F5-FC3A-44BB-8142-14BDA22DD6AC}" dt="2019-03-13T14:12:23.955" v="78" actId="1076"/>
        <pc:sldMkLst>
          <pc:docMk/>
          <pc:sldMk cId="1041524409" sldId="259"/>
        </pc:sldMkLst>
        <pc:spChg chg="del">
          <ac:chgData name="Andrew Coulson" userId="c8c65609029ae322" providerId="LiveId" clId="{972F81F5-FC3A-44BB-8142-14BDA22DD6AC}" dt="2019-03-13T14:11:41.724" v="69" actId="478"/>
          <ac:spMkLst>
            <pc:docMk/>
            <pc:sldMk cId="1041524409" sldId="259"/>
            <ac:spMk id="5" creationId="{9DA6E5A7-E325-D14A-B292-DF83A6FEE71C}"/>
          </ac:spMkLst>
        </pc:spChg>
        <pc:spChg chg="add mod">
          <ac:chgData name="Andrew Coulson" userId="c8c65609029ae322" providerId="LiveId" clId="{972F81F5-FC3A-44BB-8142-14BDA22DD6AC}" dt="2019-03-13T14:12:14.069" v="77" actId="1076"/>
          <ac:spMkLst>
            <pc:docMk/>
            <pc:sldMk cId="1041524409" sldId="259"/>
            <ac:spMk id="7" creationId="{38B4B663-D24E-4108-ADA9-7CFCAA65ABA7}"/>
          </ac:spMkLst>
        </pc:spChg>
        <pc:spChg chg="add mod">
          <ac:chgData name="Andrew Coulson" userId="c8c65609029ae322" providerId="LiveId" clId="{972F81F5-FC3A-44BB-8142-14BDA22DD6AC}" dt="2019-03-13T14:12:23.955" v="78" actId="1076"/>
          <ac:spMkLst>
            <pc:docMk/>
            <pc:sldMk cId="1041524409" sldId="259"/>
            <ac:spMk id="12" creationId="{1BE98E81-4FB6-4175-9CC1-DF179E8DB969}"/>
          </ac:spMkLst>
        </pc:spChg>
        <pc:graphicFrameChg chg="add mod">
          <ac:chgData name="Andrew Coulson" userId="c8c65609029ae322" providerId="LiveId" clId="{972F81F5-FC3A-44BB-8142-14BDA22DD6AC}" dt="2019-03-13T14:12:23.955" v="78" actId="1076"/>
          <ac:graphicFrameMkLst>
            <pc:docMk/>
            <pc:sldMk cId="1041524409" sldId="259"/>
            <ac:graphicFrameMk id="11" creationId="{693EA8DB-5C01-44CD-8D4F-3F4DE234F5A5}"/>
          </ac:graphicFrameMkLst>
        </pc:graphicFrameChg>
      </pc:sldChg>
      <pc:sldChg chg="addSp delSp modSp">
        <pc:chgData name="Andrew Coulson" userId="c8c65609029ae322" providerId="LiveId" clId="{972F81F5-FC3A-44BB-8142-14BDA22DD6AC}" dt="2019-03-13T14:15:19.016" v="101" actId="1076"/>
        <pc:sldMkLst>
          <pc:docMk/>
          <pc:sldMk cId="881706372" sldId="260"/>
        </pc:sldMkLst>
        <pc:spChg chg="del">
          <ac:chgData name="Andrew Coulson" userId="c8c65609029ae322" providerId="LiveId" clId="{972F81F5-FC3A-44BB-8142-14BDA22DD6AC}" dt="2019-03-13T14:14:11.822" v="79" actId="478"/>
          <ac:spMkLst>
            <pc:docMk/>
            <pc:sldMk cId="881706372" sldId="260"/>
            <ac:spMk id="8" creationId="{46CF2FD2-9121-8142-BC2E-49AEE5AE5CDB}"/>
          </ac:spMkLst>
        </pc:spChg>
        <pc:spChg chg="add mod">
          <ac:chgData name="Andrew Coulson" userId="c8c65609029ae322" providerId="LiveId" clId="{972F81F5-FC3A-44BB-8142-14BDA22DD6AC}" dt="2019-03-13T14:15:10.626" v="100" actId="313"/>
          <ac:spMkLst>
            <pc:docMk/>
            <pc:sldMk cId="881706372" sldId="260"/>
            <ac:spMk id="9" creationId="{53827B6D-C5BA-49C8-A045-616F26B78A44}"/>
          </ac:spMkLst>
        </pc:spChg>
        <pc:graphicFrameChg chg="add mod">
          <ac:chgData name="Andrew Coulson" userId="c8c65609029ae322" providerId="LiveId" clId="{972F81F5-FC3A-44BB-8142-14BDA22DD6AC}" dt="2019-03-13T14:15:19.016" v="101" actId="1076"/>
          <ac:graphicFrameMkLst>
            <pc:docMk/>
            <pc:sldMk cId="881706372" sldId="260"/>
            <ac:graphicFrameMk id="11" creationId="{51A26895-90DE-42C1-A0E3-A1DE67658457}"/>
          </ac:graphicFrameMkLst>
        </pc:graphicFrameChg>
      </pc:sldChg>
      <pc:sldChg chg="addSp delSp modSp add">
        <pc:chgData name="Andrew Coulson" userId="c8c65609029ae322" providerId="LiveId" clId="{972F81F5-FC3A-44BB-8142-14BDA22DD6AC}" dt="2019-03-13T14:17:45.528" v="159" actId="1076"/>
        <pc:sldMkLst>
          <pc:docMk/>
          <pc:sldMk cId="103556261" sldId="261"/>
        </pc:sldMkLst>
        <pc:spChg chg="add mod">
          <ac:chgData name="Andrew Coulson" userId="c8c65609029ae322" providerId="LiveId" clId="{972F81F5-FC3A-44BB-8142-14BDA22DD6AC}" dt="2019-03-13T14:17:45.528" v="159" actId="1076"/>
          <ac:spMkLst>
            <pc:docMk/>
            <pc:sldMk cId="103556261" sldId="261"/>
            <ac:spMk id="13" creationId="{E2AA240A-17D2-4DC3-91CF-2CB16ECFEA76}"/>
          </ac:spMkLst>
        </pc:spChg>
        <pc:spChg chg="mod">
          <ac:chgData name="Andrew Coulson" userId="c8c65609029ae322" providerId="LiveId" clId="{972F81F5-FC3A-44BB-8142-14BDA22DD6AC}" dt="2019-03-13T14:16:54.523" v="148" actId="20577"/>
          <ac:spMkLst>
            <pc:docMk/>
            <pc:sldMk cId="103556261" sldId="261"/>
            <ac:spMk id="14" creationId="{6EBA8304-FF18-4944-B9B8-110FECA16E0B}"/>
          </ac:spMkLst>
        </pc:spChg>
        <pc:graphicFrameChg chg="add mod modGraphic">
          <ac:chgData name="Andrew Coulson" userId="c8c65609029ae322" providerId="LiveId" clId="{972F81F5-FC3A-44BB-8142-14BDA22DD6AC}" dt="2019-03-13T14:17:33.933" v="157" actId="1076"/>
          <ac:graphicFrameMkLst>
            <pc:docMk/>
            <pc:sldMk cId="103556261" sldId="261"/>
            <ac:graphicFrameMk id="11" creationId="{3C878C70-0AE0-411D-A76C-01E25A5690CB}"/>
          </ac:graphicFrameMkLst>
        </pc:graphicFrameChg>
        <pc:graphicFrameChg chg="del modGraphic">
          <ac:chgData name="Andrew Coulson" userId="c8c65609029ae322" providerId="LiveId" clId="{972F81F5-FC3A-44BB-8142-14BDA22DD6AC}" dt="2019-03-13T14:17:02.093" v="150" actId="478"/>
          <ac:graphicFrameMkLst>
            <pc:docMk/>
            <pc:sldMk cId="103556261" sldId="261"/>
            <ac:graphicFrameMk id="15" creationId="{3697B846-342C-476F-B871-DB48B772AD70}"/>
          </ac:graphicFrameMkLst>
        </pc:graphicFrameChg>
        <pc:picChg chg="add mod">
          <ac:chgData name="Andrew Coulson" userId="c8c65609029ae322" providerId="LiveId" clId="{972F81F5-FC3A-44BB-8142-14BDA22DD6AC}" dt="2019-03-13T14:17:18.486" v="153" actId="1076"/>
          <ac:picMkLst>
            <pc:docMk/>
            <pc:sldMk cId="103556261" sldId="261"/>
            <ac:picMk id="8" creationId="{D6B95C18-8E4B-45F1-BBCE-E35ACCE2418F}"/>
          </ac:picMkLst>
        </pc:picChg>
      </pc:sldChg>
      <pc:sldChg chg="addSp delSp modSp add">
        <pc:chgData name="Andrew Coulson" userId="c8c65609029ae322" providerId="LiveId" clId="{972F81F5-FC3A-44BB-8142-14BDA22DD6AC}" dt="2019-03-13T14:19:09.993" v="173" actId="1076"/>
        <pc:sldMkLst>
          <pc:docMk/>
          <pc:sldMk cId="895328293" sldId="262"/>
        </pc:sldMkLst>
        <pc:spChg chg="del">
          <ac:chgData name="Andrew Coulson" userId="c8c65609029ae322" providerId="LiveId" clId="{972F81F5-FC3A-44BB-8142-14BDA22DD6AC}" dt="2019-03-13T14:18:45.969" v="167" actId="478"/>
          <ac:spMkLst>
            <pc:docMk/>
            <pc:sldMk cId="895328293" sldId="262"/>
            <ac:spMk id="13" creationId="{E2AA240A-17D2-4DC3-91CF-2CB16ECFEA76}"/>
          </ac:spMkLst>
        </pc:spChg>
        <pc:spChg chg="mod">
          <ac:chgData name="Andrew Coulson" userId="c8c65609029ae322" providerId="LiveId" clId="{972F81F5-FC3A-44BB-8142-14BDA22DD6AC}" dt="2019-03-13T14:18:28.813" v="164" actId="2711"/>
          <ac:spMkLst>
            <pc:docMk/>
            <pc:sldMk cId="895328293" sldId="262"/>
            <ac:spMk id="14" creationId="{6EBA8304-FF18-4944-B9B8-110FECA16E0B}"/>
          </ac:spMkLst>
        </pc:spChg>
        <pc:graphicFrameChg chg="del">
          <ac:chgData name="Andrew Coulson" userId="c8c65609029ae322" providerId="LiveId" clId="{972F81F5-FC3A-44BB-8142-14BDA22DD6AC}" dt="2019-03-13T14:18:44.188" v="166" actId="478"/>
          <ac:graphicFrameMkLst>
            <pc:docMk/>
            <pc:sldMk cId="895328293" sldId="262"/>
            <ac:graphicFrameMk id="11" creationId="{3C878C70-0AE0-411D-A76C-01E25A5690CB}"/>
          </ac:graphicFrameMkLst>
        </pc:graphicFrameChg>
        <pc:graphicFrameChg chg="add mod modGraphic">
          <ac:chgData name="Andrew Coulson" userId="c8c65609029ae322" providerId="LiveId" clId="{972F81F5-FC3A-44BB-8142-14BDA22DD6AC}" dt="2019-03-13T14:19:09.993" v="173" actId="1076"/>
          <ac:graphicFrameMkLst>
            <pc:docMk/>
            <pc:sldMk cId="895328293" sldId="262"/>
            <ac:graphicFrameMk id="16" creationId="{429B85E1-F1C3-4EA5-9429-862B962773B9}"/>
          </ac:graphicFrameMkLst>
        </pc:graphicFrameChg>
        <pc:picChg chg="del">
          <ac:chgData name="Andrew Coulson" userId="c8c65609029ae322" providerId="LiveId" clId="{972F81F5-FC3A-44BB-8142-14BDA22DD6AC}" dt="2019-03-13T14:18:43.360" v="165" actId="478"/>
          <ac:picMkLst>
            <pc:docMk/>
            <pc:sldMk cId="895328293" sldId="262"/>
            <ac:picMk id="8" creationId="{D6B95C18-8E4B-45F1-BBCE-E35ACCE2418F}"/>
          </ac:picMkLst>
        </pc:picChg>
        <pc:picChg chg="add mod">
          <ac:chgData name="Andrew Coulson" userId="c8c65609029ae322" providerId="LiveId" clId="{972F81F5-FC3A-44BB-8142-14BDA22DD6AC}" dt="2019-03-13T14:19:04.789" v="172" actId="1076"/>
          <ac:picMkLst>
            <pc:docMk/>
            <pc:sldMk cId="895328293" sldId="262"/>
            <ac:picMk id="15" creationId="{62B803FD-3928-4C87-B472-DE4CCF85AB51}"/>
          </ac:picMkLst>
        </pc:picChg>
      </pc:sldChg>
      <pc:sldChg chg="addSp delSp modSp add">
        <pc:chgData name="Andrew Coulson" userId="c8c65609029ae322" providerId="LiveId" clId="{972F81F5-FC3A-44BB-8142-14BDA22DD6AC}" dt="2019-03-13T14:22:09.280" v="218" actId="1076"/>
        <pc:sldMkLst>
          <pc:docMk/>
          <pc:sldMk cId="1141350872" sldId="263"/>
        </pc:sldMkLst>
        <pc:spChg chg="add mod">
          <ac:chgData name="Andrew Coulson" userId="c8c65609029ae322" providerId="LiveId" clId="{972F81F5-FC3A-44BB-8142-14BDA22DD6AC}" dt="2019-03-13T14:22:09.280" v="218" actId="1076"/>
          <ac:spMkLst>
            <pc:docMk/>
            <pc:sldMk cId="1141350872" sldId="263"/>
            <ac:spMk id="2" creationId="{F91FF72A-0A00-4B62-AC40-9A35B621ED9B}"/>
          </ac:spMkLst>
        </pc:spChg>
        <pc:spChg chg="mod">
          <ac:chgData name="Andrew Coulson" userId="c8c65609029ae322" providerId="LiveId" clId="{972F81F5-FC3A-44BB-8142-14BDA22DD6AC}" dt="2019-03-13T14:20:03.675" v="177" actId="2711"/>
          <ac:spMkLst>
            <pc:docMk/>
            <pc:sldMk cId="1141350872" sldId="263"/>
            <ac:spMk id="14" creationId="{6EBA8304-FF18-4944-B9B8-110FECA16E0B}"/>
          </ac:spMkLst>
        </pc:spChg>
        <pc:graphicFrameChg chg="del">
          <ac:chgData name="Andrew Coulson" userId="c8c65609029ae322" providerId="LiveId" clId="{972F81F5-FC3A-44BB-8142-14BDA22DD6AC}" dt="2019-03-13T14:20:06.982" v="179" actId="478"/>
          <ac:graphicFrameMkLst>
            <pc:docMk/>
            <pc:sldMk cId="1141350872" sldId="263"/>
            <ac:graphicFrameMk id="16" creationId="{429B85E1-F1C3-4EA5-9429-862B962773B9}"/>
          </ac:graphicFrameMkLst>
        </pc:graphicFrameChg>
        <pc:picChg chg="del">
          <ac:chgData name="Andrew Coulson" userId="c8c65609029ae322" providerId="LiveId" clId="{972F81F5-FC3A-44BB-8142-14BDA22DD6AC}" dt="2019-03-13T14:20:06.165" v="178" actId="478"/>
          <ac:picMkLst>
            <pc:docMk/>
            <pc:sldMk cId="1141350872" sldId="263"/>
            <ac:picMk id="15" creationId="{62B803FD-3928-4C87-B472-DE4CCF85AB51}"/>
          </ac:picMkLst>
        </pc:picChg>
      </pc:sldChg>
      <pc:sldChg chg="addSp delSp modSp add ord">
        <pc:chgData name="Andrew Coulson" userId="c8c65609029ae322" providerId="LiveId" clId="{972F81F5-FC3A-44BB-8142-14BDA22DD6AC}" dt="2019-03-13T14:23:19.579" v="245" actId="1076"/>
        <pc:sldMkLst>
          <pc:docMk/>
          <pc:sldMk cId="3085668414" sldId="264"/>
        </pc:sldMkLst>
        <pc:spChg chg="mod">
          <ac:chgData name="Andrew Coulson" userId="c8c65609029ae322" providerId="LiveId" clId="{972F81F5-FC3A-44BB-8142-14BDA22DD6AC}" dt="2019-03-13T14:22:36.843" v="234" actId="20577"/>
          <ac:spMkLst>
            <pc:docMk/>
            <pc:sldMk cId="3085668414" sldId="264"/>
            <ac:spMk id="14" creationId="{6EBA8304-FF18-4944-B9B8-110FECA16E0B}"/>
          </ac:spMkLst>
        </pc:spChg>
        <pc:graphicFrameChg chg="add mod modGraphic">
          <ac:chgData name="Andrew Coulson" userId="c8c65609029ae322" providerId="LiveId" clId="{972F81F5-FC3A-44BB-8142-14BDA22DD6AC}" dt="2019-03-13T14:23:19.579" v="245" actId="1076"/>
          <ac:graphicFrameMkLst>
            <pc:docMk/>
            <pc:sldMk cId="3085668414" sldId="264"/>
            <ac:graphicFrameMk id="13" creationId="{CBB7E64E-1BA5-4CE0-B3D5-567398B869DD}"/>
          </ac:graphicFrameMkLst>
        </pc:graphicFrameChg>
        <pc:graphicFrameChg chg="del mod modGraphic">
          <ac:chgData name="Andrew Coulson" userId="c8c65609029ae322" providerId="LiveId" clId="{972F81F5-FC3A-44BB-8142-14BDA22DD6AC}" dt="2019-03-13T14:22:44.688" v="238" actId="478"/>
          <ac:graphicFrameMkLst>
            <pc:docMk/>
            <pc:sldMk cId="3085668414" sldId="264"/>
            <ac:graphicFrameMk id="16" creationId="{429B85E1-F1C3-4EA5-9429-862B962773B9}"/>
          </ac:graphicFrameMkLst>
        </pc:graphicFrameChg>
        <pc:picChg chg="add mod">
          <ac:chgData name="Andrew Coulson" userId="c8c65609029ae322" providerId="LiveId" clId="{972F81F5-FC3A-44BB-8142-14BDA22DD6AC}" dt="2019-03-13T14:23:05.187" v="243" actId="1076"/>
          <ac:picMkLst>
            <pc:docMk/>
            <pc:sldMk cId="3085668414" sldId="264"/>
            <ac:picMk id="11" creationId="{05884CC6-BD8B-4080-B965-BB34320AE41B}"/>
          </ac:picMkLst>
        </pc:picChg>
        <pc:picChg chg="del">
          <ac:chgData name="Andrew Coulson" userId="c8c65609029ae322" providerId="LiveId" clId="{972F81F5-FC3A-44BB-8142-14BDA22DD6AC}" dt="2019-03-13T14:22:46" v="239" actId="478"/>
          <ac:picMkLst>
            <pc:docMk/>
            <pc:sldMk cId="3085668414" sldId="264"/>
            <ac:picMk id="15" creationId="{62B803FD-3928-4C87-B472-DE4CCF85AB51}"/>
          </ac:picMkLst>
        </pc:picChg>
      </pc:sldChg>
      <pc:sldChg chg="addSp delSp modSp add">
        <pc:chgData name="Andrew Coulson" userId="c8c65609029ae322" providerId="LiveId" clId="{972F81F5-FC3A-44BB-8142-14BDA22DD6AC}" dt="2019-03-13T14:24:31.316" v="256" actId="1076"/>
        <pc:sldMkLst>
          <pc:docMk/>
          <pc:sldMk cId="2407527936" sldId="265"/>
        </pc:sldMkLst>
        <pc:spChg chg="mod">
          <ac:chgData name="Andrew Coulson" userId="c8c65609029ae322" providerId="LiveId" clId="{972F81F5-FC3A-44BB-8142-14BDA22DD6AC}" dt="2019-03-13T14:24:03.408" v="249" actId="2711"/>
          <ac:spMkLst>
            <pc:docMk/>
            <pc:sldMk cId="2407527936" sldId="265"/>
            <ac:spMk id="14" creationId="{6EBA8304-FF18-4944-B9B8-110FECA16E0B}"/>
          </ac:spMkLst>
        </pc:spChg>
        <pc:graphicFrameChg chg="del">
          <ac:chgData name="Andrew Coulson" userId="c8c65609029ae322" providerId="LiveId" clId="{972F81F5-FC3A-44BB-8142-14BDA22DD6AC}" dt="2019-03-13T14:24:16.741" v="252" actId="478"/>
          <ac:graphicFrameMkLst>
            <pc:docMk/>
            <pc:sldMk cId="2407527936" sldId="265"/>
            <ac:graphicFrameMk id="13" creationId="{CBB7E64E-1BA5-4CE0-B3D5-567398B869DD}"/>
          </ac:graphicFrameMkLst>
        </pc:graphicFrameChg>
        <pc:graphicFrameChg chg="add mod modGraphic">
          <ac:chgData name="Andrew Coulson" userId="c8c65609029ae322" providerId="LiveId" clId="{972F81F5-FC3A-44BB-8142-14BDA22DD6AC}" dt="2019-03-13T14:24:31.316" v="256" actId="1076"/>
          <ac:graphicFrameMkLst>
            <pc:docMk/>
            <pc:sldMk cId="2407527936" sldId="265"/>
            <ac:graphicFrameMk id="16" creationId="{59B3A1BD-6C26-4BFC-9DCA-7DE20C499E6A}"/>
          </ac:graphicFrameMkLst>
        </pc:graphicFrameChg>
        <pc:picChg chg="del mod">
          <ac:chgData name="Andrew Coulson" userId="c8c65609029ae322" providerId="LiveId" clId="{972F81F5-FC3A-44BB-8142-14BDA22DD6AC}" dt="2019-03-13T14:24:13.501" v="251" actId="478"/>
          <ac:picMkLst>
            <pc:docMk/>
            <pc:sldMk cId="2407527936" sldId="265"/>
            <ac:picMk id="11" creationId="{05884CC6-BD8B-4080-B965-BB34320AE41B}"/>
          </ac:picMkLst>
        </pc:picChg>
        <pc:picChg chg="add mod">
          <ac:chgData name="Andrew Coulson" userId="c8c65609029ae322" providerId="LiveId" clId="{972F81F5-FC3A-44BB-8142-14BDA22DD6AC}" dt="2019-03-13T14:24:25.539" v="255" actId="1076"/>
          <ac:picMkLst>
            <pc:docMk/>
            <pc:sldMk cId="2407527936" sldId="265"/>
            <ac:picMk id="15" creationId="{4A548F39-1BBA-423B-88E6-E8198525BD69}"/>
          </ac:picMkLst>
        </pc:picChg>
      </pc:sldChg>
      <pc:sldChg chg="addSp delSp modSp add">
        <pc:chgData name="Andrew Coulson" userId="c8c65609029ae322" providerId="LiveId" clId="{972F81F5-FC3A-44BB-8142-14BDA22DD6AC}" dt="2019-03-13T14:25:47.639" v="270" actId="1076"/>
        <pc:sldMkLst>
          <pc:docMk/>
          <pc:sldMk cId="47310007" sldId="266"/>
        </pc:sldMkLst>
        <pc:spChg chg="mod">
          <ac:chgData name="Andrew Coulson" userId="c8c65609029ae322" providerId="LiveId" clId="{972F81F5-FC3A-44BB-8142-14BDA22DD6AC}" dt="2019-03-13T14:25:14.461" v="265" actId="114"/>
          <ac:spMkLst>
            <pc:docMk/>
            <pc:sldMk cId="47310007" sldId="266"/>
            <ac:spMk id="14" creationId="{6EBA8304-FF18-4944-B9B8-110FECA16E0B}"/>
          </ac:spMkLst>
        </pc:spChg>
        <pc:graphicFrameChg chg="add mod">
          <ac:chgData name="Andrew Coulson" userId="c8c65609029ae322" providerId="LiveId" clId="{972F81F5-FC3A-44BB-8142-14BDA22DD6AC}" dt="2019-03-13T14:25:47.639" v="270" actId="1076"/>
          <ac:graphicFrameMkLst>
            <pc:docMk/>
            <pc:sldMk cId="47310007" sldId="266"/>
            <ac:graphicFrameMk id="13" creationId="{5AAE9382-B8AB-4AF9-8238-0C79A8B674DD}"/>
          </ac:graphicFrameMkLst>
        </pc:graphicFrameChg>
        <pc:graphicFrameChg chg="del modGraphic">
          <ac:chgData name="Andrew Coulson" userId="c8c65609029ae322" providerId="LiveId" clId="{972F81F5-FC3A-44BB-8142-14BDA22DD6AC}" dt="2019-03-13T14:25:20.174" v="268" actId="478"/>
          <ac:graphicFrameMkLst>
            <pc:docMk/>
            <pc:sldMk cId="47310007" sldId="266"/>
            <ac:graphicFrameMk id="16" creationId="{59B3A1BD-6C26-4BFC-9DCA-7DE20C499E6A}"/>
          </ac:graphicFrameMkLst>
        </pc:graphicFrameChg>
        <pc:picChg chg="del">
          <ac:chgData name="Andrew Coulson" userId="c8c65609029ae322" providerId="LiveId" clId="{972F81F5-FC3A-44BB-8142-14BDA22DD6AC}" dt="2019-03-13T14:25:17.101" v="266" actId="478"/>
          <ac:picMkLst>
            <pc:docMk/>
            <pc:sldMk cId="47310007" sldId="266"/>
            <ac:picMk id="15" creationId="{4A548F39-1BBA-423B-88E6-E8198525BD69}"/>
          </ac:picMkLst>
        </pc:picChg>
      </pc:sldChg>
      <pc:sldChg chg="addSp delSp modSp add">
        <pc:chgData name="Andrew Coulson" userId="c8c65609029ae322" providerId="LiveId" clId="{972F81F5-FC3A-44BB-8142-14BDA22DD6AC}" dt="2019-03-13T14:26:44.656" v="277" actId="1076"/>
        <pc:sldMkLst>
          <pc:docMk/>
          <pc:sldMk cId="1792342157" sldId="267"/>
        </pc:sldMkLst>
        <pc:spChg chg="mod">
          <ac:chgData name="Andrew Coulson" userId="c8c65609029ae322" providerId="LiveId" clId="{972F81F5-FC3A-44BB-8142-14BDA22DD6AC}" dt="2019-03-13T14:26:18.781" v="274" actId="2711"/>
          <ac:spMkLst>
            <pc:docMk/>
            <pc:sldMk cId="1792342157" sldId="267"/>
            <ac:spMk id="14" creationId="{6EBA8304-FF18-4944-B9B8-110FECA16E0B}"/>
          </ac:spMkLst>
        </pc:spChg>
        <pc:graphicFrameChg chg="add mod">
          <ac:chgData name="Andrew Coulson" userId="c8c65609029ae322" providerId="LiveId" clId="{972F81F5-FC3A-44BB-8142-14BDA22DD6AC}" dt="2019-03-13T14:26:44.656" v="277" actId="1076"/>
          <ac:graphicFrameMkLst>
            <pc:docMk/>
            <pc:sldMk cId="1792342157" sldId="267"/>
            <ac:graphicFrameMk id="8" creationId="{D3697BDB-E45D-41A4-B230-6C2CCD03B544}"/>
          </ac:graphicFrameMkLst>
        </pc:graphicFrameChg>
        <pc:graphicFrameChg chg="del">
          <ac:chgData name="Andrew Coulson" userId="c8c65609029ae322" providerId="LiveId" clId="{972F81F5-FC3A-44BB-8142-14BDA22DD6AC}" dt="2019-03-13T14:26:34.613" v="275" actId="478"/>
          <ac:graphicFrameMkLst>
            <pc:docMk/>
            <pc:sldMk cId="1792342157" sldId="267"/>
            <ac:graphicFrameMk id="13" creationId="{5AAE9382-B8AB-4AF9-8238-0C79A8B674DD}"/>
          </ac:graphicFrameMkLst>
        </pc:graphicFrameChg>
      </pc:sldChg>
      <pc:sldChg chg="addSp delSp modSp add">
        <pc:chgData name="Andrew Coulson" userId="c8c65609029ae322" providerId="LiveId" clId="{972F81F5-FC3A-44BB-8142-14BDA22DD6AC}" dt="2019-03-13T14:28:07.807" v="327" actId="1035"/>
        <pc:sldMkLst>
          <pc:docMk/>
          <pc:sldMk cId="320086153" sldId="268"/>
        </pc:sldMkLst>
        <pc:spChg chg="mod">
          <ac:chgData name="Andrew Coulson" userId="c8c65609029ae322" providerId="LiveId" clId="{972F81F5-FC3A-44BB-8142-14BDA22DD6AC}" dt="2019-03-13T14:27:36.434" v="287" actId="790"/>
          <ac:spMkLst>
            <pc:docMk/>
            <pc:sldMk cId="320086153" sldId="268"/>
            <ac:spMk id="14" creationId="{6EBA8304-FF18-4944-B9B8-110FECA16E0B}"/>
          </ac:spMkLst>
        </pc:spChg>
        <pc:graphicFrameChg chg="del modGraphic">
          <ac:chgData name="Andrew Coulson" userId="c8c65609029ae322" providerId="LiveId" clId="{972F81F5-FC3A-44BB-8142-14BDA22DD6AC}" dt="2019-03-13T14:27:40.994" v="289" actId="478"/>
          <ac:graphicFrameMkLst>
            <pc:docMk/>
            <pc:sldMk cId="320086153" sldId="268"/>
            <ac:graphicFrameMk id="8" creationId="{D3697BDB-E45D-41A4-B230-6C2CCD03B544}"/>
          </ac:graphicFrameMkLst>
        </pc:graphicFrameChg>
        <pc:picChg chg="add mod">
          <ac:chgData name="Andrew Coulson" userId="c8c65609029ae322" providerId="LiveId" clId="{972F81F5-FC3A-44BB-8142-14BDA22DD6AC}" dt="2019-03-13T14:28:07.807" v="327" actId="1035"/>
          <ac:picMkLst>
            <pc:docMk/>
            <pc:sldMk cId="320086153" sldId="268"/>
            <ac:picMk id="11" creationId="{4CF79C7D-AA21-43C0-AD66-B81D675E1B19}"/>
          </ac:picMkLst>
        </pc:picChg>
      </pc:sldChg>
      <pc:sldChg chg="addSp delSp modSp add delAnim modAnim">
        <pc:chgData name="Andrew Coulson" userId="c8c65609029ae322" providerId="LiveId" clId="{972F81F5-FC3A-44BB-8142-14BDA22DD6AC}" dt="2019-03-13T14:33:34.781" v="388" actId="692"/>
        <pc:sldMkLst>
          <pc:docMk/>
          <pc:sldMk cId="680511615" sldId="269"/>
        </pc:sldMkLst>
        <pc:spChg chg="add mod">
          <ac:chgData name="Andrew Coulson" userId="c8c65609029ae322" providerId="LiveId" clId="{972F81F5-FC3A-44BB-8142-14BDA22DD6AC}" dt="2019-03-13T14:29:49.260" v="367" actId="14100"/>
          <ac:spMkLst>
            <pc:docMk/>
            <pc:sldMk cId="680511615" sldId="269"/>
            <ac:spMk id="8" creationId="{B78CDC97-776F-4CAE-B234-86A4E06BAC45}"/>
          </ac:spMkLst>
        </pc:spChg>
        <pc:spChg chg="mod">
          <ac:chgData name="Andrew Coulson" userId="c8c65609029ae322" providerId="LiveId" clId="{972F81F5-FC3A-44BB-8142-14BDA22DD6AC}" dt="2019-03-13T14:29:01.169" v="352" actId="1035"/>
          <ac:spMkLst>
            <pc:docMk/>
            <pc:sldMk cId="680511615" sldId="269"/>
            <ac:spMk id="14" creationId="{6EBA8304-FF18-4944-B9B8-110FECA16E0B}"/>
          </ac:spMkLst>
        </pc:spChg>
        <pc:spChg chg="add mod">
          <ac:chgData name="Andrew Coulson" userId="c8c65609029ae322" providerId="LiveId" clId="{972F81F5-FC3A-44BB-8142-14BDA22DD6AC}" dt="2019-03-13T14:33:23.589" v="385" actId="692"/>
          <ac:spMkLst>
            <pc:docMk/>
            <pc:sldMk cId="680511615" sldId="269"/>
            <ac:spMk id="16" creationId="{78D3F2CF-A1E5-4497-A925-31D58EF661C2}"/>
          </ac:spMkLst>
        </pc:spChg>
        <pc:picChg chg="add mod">
          <ac:chgData name="Andrew Coulson" userId="c8c65609029ae322" providerId="LiveId" clId="{972F81F5-FC3A-44BB-8142-14BDA22DD6AC}" dt="2019-03-13T14:32:16.407" v="374" actId="14100"/>
          <ac:picMkLst>
            <pc:docMk/>
            <pc:sldMk cId="680511615" sldId="269"/>
            <ac:picMk id="2" creationId="{ACF25E0C-F1F3-46A7-84F3-2FB9AC7FDA76}"/>
          </ac:picMkLst>
        </pc:picChg>
        <pc:picChg chg="del">
          <ac:chgData name="Andrew Coulson" userId="c8c65609029ae322" providerId="LiveId" clId="{972F81F5-FC3A-44BB-8142-14BDA22DD6AC}" dt="2019-03-13T14:28:43.565" v="329" actId="478"/>
          <ac:picMkLst>
            <pc:docMk/>
            <pc:sldMk cId="680511615" sldId="269"/>
            <ac:picMk id="11" creationId="{4CF79C7D-AA21-43C0-AD66-B81D675E1B19}"/>
          </ac:picMkLst>
        </pc:picChg>
        <pc:picChg chg="add del mod">
          <ac:chgData name="Andrew Coulson" userId="c8c65609029ae322" providerId="LiveId" clId="{972F81F5-FC3A-44BB-8142-14BDA22DD6AC}" dt="2019-03-13T14:31:05.484" v="370" actId="478"/>
          <ac:picMkLst>
            <pc:docMk/>
            <pc:sldMk cId="680511615" sldId="269"/>
            <ac:picMk id="13" creationId="{BBCDCC52-0316-4240-B7C1-B7B522EBA9D8}"/>
          </ac:picMkLst>
        </pc:picChg>
        <pc:picChg chg="add del">
          <ac:chgData name="Andrew Coulson" userId="c8c65609029ae322" providerId="LiveId" clId="{972F81F5-FC3A-44BB-8142-14BDA22DD6AC}" dt="2019-03-13T14:32:28.524" v="376" actId="478"/>
          <ac:picMkLst>
            <pc:docMk/>
            <pc:sldMk cId="680511615" sldId="269"/>
            <ac:picMk id="15" creationId="{C70404BA-6D9E-42AB-A066-E6DCB4F8811F}"/>
          </ac:picMkLst>
        </pc:picChg>
        <pc:cxnChg chg="add mod">
          <ac:chgData name="Andrew Coulson" userId="c8c65609029ae322" providerId="LiveId" clId="{972F81F5-FC3A-44BB-8142-14BDA22DD6AC}" dt="2019-03-13T14:33:34.781" v="388" actId="692"/>
          <ac:cxnSpMkLst>
            <pc:docMk/>
            <pc:sldMk cId="680511615" sldId="269"/>
            <ac:cxnSpMk id="17" creationId="{79697B7C-B3A9-4D2C-B190-80D1087B0470}"/>
          </ac:cxnSpMkLst>
        </pc:cxn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14/06/2019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3" y="3585600"/>
            <a:ext cx="6882829" cy="1087905"/>
          </a:xfrm>
        </p:spPr>
        <p:txBody>
          <a:bodyPr lIns="0" tIns="0" rIns="0" bIns="0" anchor="t" anchorCtr="0">
            <a:noAutofit/>
          </a:bodyPr>
          <a:lstStyle/>
          <a:p>
            <a:pPr algn="l">
              <a:spcBef>
                <a:spcPts val="2000"/>
              </a:spcBef>
            </a:pPr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Calculus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dirty="0"/>
              <a:t>Euler’s method in Excel</a:t>
            </a:r>
            <a:br>
              <a:rPr lang="en-US" sz="3200" dirty="0"/>
            </a:br>
            <a:r>
              <a:rPr lang="en-GB" sz="2400" dirty="0"/>
              <a:t>To model an irreversible molecular decay reaction: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     = −</a:t>
            </a:r>
            <a:r>
              <a:rPr lang="en-GB" sz="2400" i="1" dirty="0">
                <a:latin typeface="Times New Roman"/>
                <a:cs typeface="Times New Roman"/>
              </a:rPr>
              <a:t>ky</a:t>
            </a:r>
            <a:r>
              <a:rPr lang="en-GB" sz="2400" dirty="0"/>
              <a:t> with </a:t>
            </a:r>
            <a:r>
              <a:rPr lang="en-GB" sz="2400" i="1" dirty="0">
                <a:latin typeface="Times New Roman"/>
                <a:cs typeface="Times New Roman"/>
              </a:rPr>
              <a:t>y</a:t>
            </a:r>
            <a:r>
              <a:rPr lang="en-GB" sz="2400" dirty="0"/>
              <a:t>(0) = 5</a:t>
            </a:r>
            <a:endParaRPr lang="en-GB" sz="24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8830094"/>
              </p:ext>
            </p:extLst>
          </p:nvPr>
        </p:nvGraphicFramePr>
        <p:xfrm>
          <a:off x="1345463" y="5118615"/>
          <a:ext cx="338137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5" imgW="203200" imgH="381000" progId="Equation.DSMT4">
                  <p:embed/>
                </p:oleObj>
              </mc:Choice>
              <mc:Fallback>
                <p:oleObj name="Equation" r:id="rId5" imgW="2032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45463" y="5118615"/>
                        <a:ext cx="338137" cy="631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AAE9382-B8AB-4AF9-8238-0C79A8B674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801926"/>
              </p:ext>
            </p:extLst>
          </p:nvPr>
        </p:nvGraphicFramePr>
        <p:xfrm>
          <a:off x="2508250" y="2108200"/>
          <a:ext cx="4127500" cy="3251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5500">
                  <a:extLst>
                    <a:ext uri="{9D8B030D-6E8A-4147-A177-3AD203B41FA5}">
                      <a16:colId xmlns:a16="http://schemas.microsoft.com/office/drawing/2014/main" val="502432545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578884024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1091666345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1685380824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359261023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911676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timestep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379332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560777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505752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dy/dt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new 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344126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047394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-4.5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216132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712228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380886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375469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548532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822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70816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498658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587182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94890431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6EBA8304-FF18-4944-B9B8-110FECA16E0B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7213600" cy="607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Copy down next       </a:t>
            </a:r>
            <a:r>
              <a:rPr lang="en-GB" sz="3600" dirty="0">
                <a:latin typeface="+mn-lt"/>
              </a:rPr>
              <a:t>and new </a:t>
            </a:r>
            <a:r>
              <a:rPr lang="en-GB" sz="3600" i="1" dirty="0">
                <a:latin typeface="Times New Roman"/>
                <a:cs typeface="Times New Roman"/>
              </a:rPr>
              <a:t>y</a:t>
            </a:r>
            <a:r>
              <a:rPr lang="en-GB" sz="3600" dirty="0"/>
              <a:t> </a:t>
            </a:r>
            <a:endParaRPr lang="en-US" sz="3600" dirty="0">
              <a:latin typeface="+mn-lt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000759"/>
              </p:ext>
            </p:extLst>
          </p:nvPr>
        </p:nvGraphicFramePr>
        <p:xfrm>
          <a:off x="3631464" y="691757"/>
          <a:ext cx="577680" cy="1079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5" imgW="203200" imgH="381000" progId="Equation.DSMT4">
                  <p:embed/>
                </p:oleObj>
              </mc:Choice>
              <mc:Fallback>
                <p:oleObj name="Equation" r:id="rId5" imgW="2032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31464" y="691757"/>
                        <a:ext cx="577680" cy="10794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310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3697BDB-E45D-41A4-B230-6C2CCD03B5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74596"/>
              </p:ext>
            </p:extLst>
          </p:nvPr>
        </p:nvGraphicFramePr>
        <p:xfrm>
          <a:off x="2076450" y="2015066"/>
          <a:ext cx="4127500" cy="3251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5500">
                  <a:extLst>
                    <a:ext uri="{9D8B030D-6E8A-4147-A177-3AD203B41FA5}">
                      <a16:colId xmlns:a16="http://schemas.microsoft.com/office/drawing/2014/main" val="2118034998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666544272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3463558709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4128687807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116161569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0909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timestep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7909749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18372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093113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dy/dt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new 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965377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47935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-4.5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1139065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-4.05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3.645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092403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3.645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-3.645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3.2805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24758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3.2805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-3.2805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2.95245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47883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2.95245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-2.95245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2.657205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52457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2.657205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-2.657205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2.3914845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881834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2.3914845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-2.3914845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2.15233605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8343569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2.15233605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-2.1523361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1.93710245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573094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1.93710245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-1.9371024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1.7433922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970168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1.7433922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-1.7433922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1.56905298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5311586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6EBA8304-FF18-4944-B9B8-110FECA16E0B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7213600" cy="6070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>
                <a:latin typeface="+mn-lt"/>
              </a:rPr>
              <a:t>Complete table up to time = 1</a:t>
            </a:r>
            <a:endParaRPr lang="en-US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2342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6EBA8304-FF18-4944-B9B8-110FECA16E0B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8311848" cy="6070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>
                <a:latin typeface="+mn-lt"/>
              </a:rPr>
              <a:t>Insert a scatter graph to analyse results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F79C7D-AA21-43C0-AD66-B81D675E1B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892" y="1863213"/>
            <a:ext cx="8172313" cy="352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86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2660711"/>
            <a:ext cx="7658100" cy="278666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6EBA8304-FF18-4944-B9B8-110FECA16E0B}"/>
              </a:ext>
            </a:extLst>
          </p:cNvPr>
          <p:cNvSpPr txBox="1">
            <a:spLocks/>
          </p:cNvSpPr>
          <p:nvPr/>
        </p:nvSpPr>
        <p:spPr>
          <a:xfrm>
            <a:off x="448733" y="783091"/>
            <a:ext cx="7213600" cy="6070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>
                <a:latin typeface="+mn-lt"/>
              </a:rPr>
              <a:t>Development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78CDC97-776F-4CAE-B234-86A4E06BAC45}"/>
              </a:ext>
            </a:extLst>
          </p:cNvPr>
          <p:cNvSpPr txBox="1">
            <a:spLocks/>
          </p:cNvSpPr>
          <p:nvPr/>
        </p:nvSpPr>
        <p:spPr>
          <a:xfrm>
            <a:off x="448733" y="1461324"/>
            <a:ext cx="8238969" cy="10408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Once you have created the spreadsheet you can change the parameters. In order to do this you must have used formulas instead of ‘hard-coding’ the spreadsheet. In the following screen capture the value of  has changed: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D3F2CF-A1E5-4497-A925-31D58EF661C2}"/>
              </a:ext>
            </a:extLst>
          </p:cNvPr>
          <p:cNvSpPr txBox="1"/>
          <p:nvPr/>
        </p:nvSpPr>
        <p:spPr>
          <a:xfrm>
            <a:off x="6886547" y="2830094"/>
            <a:ext cx="2055155" cy="1207015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Notice how, if you have </a:t>
            </a:r>
            <a:r>
              <a:rPr lang="en-US" sz="1400"/>
              <a:t>used formulas, </a:t>
            </a:r>
            <a:r>
              <a:rPr lang="en-US" sz="1400" dirty="0"/>
              <a:t>then the graph will automatically change without having to create a new sheet.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9697B7C-B3A9-4D2C-B190-80D1087B0470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5891125" y="3433602"/>
            <a:ext cx="995422" cy="600259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51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38B4B663-D24E-4108-ADA9-7CFCAA65ABA7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4215938" cy="5867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Create the columns: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93EA8DB-5C01-44CD-8D4F-3F4DE234F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955306"/>
              </p:ext>
            </p:extLst>
          </p:nvPr>
        </p:nvGraphicFramePr>
        <p:xfrm>
          <a:off x="947855" y="1702952"/>
          <a:ext cx="7248290" cy="36353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9658">
                  <a:extLst>
                    <a:ext uri="{9D8B030D-6E8A-4147-A177-3AD203B41FA5}">
                      <a16:colId xmlns:a16="http://schemas.microsoft.com/office/drawing/2014/main" val="3665104944"/>
                    </a:ext>
                  </a:extLst>
                </a:gridCol>
                <a:gridCol w="1449658">
                  <a:extLst>
                    <a:ext uri="{9D8B030D-6E8A-4147-A177-3AD203B41FA5}">
                      <a16:colId xmlns:a16="http://schemas.microsoft.com/office/drawing/2014/main" val="342970530"/>
                    </a:ext>
                  </a:extLst>
                </a:gridCol>
                <a:gridCol w="1449658">
                  <a:extLst>
                    <a:ext uri="{9D8B030D-6E8A-4147-A177-3AD203B41FA5}">
                      <a16:colId xmlns:a16="http://schemas.microsoft.com/office/drawing/2014/main" val="4106612416"/>
                    </a:ext>
                  </a:extLst>
                </a:gridCol>
                <a:gridCol w="1449658">
                  <a:extLst>
                    <a:ext uri="{9D8B030D-6E8A-4147-A177-3AD203B41FA5}">
                      <a16:colId xmlns:a16="http://schemas.microsoft.com/office/drawing/2014/main" val="1572916727"/>
                    </a:ext>
                  </a:extLst>
                </a:gridCol>
                <a:gridCol w="1449658">
                  <a:extLst>
                    <a:ext uri="{9D8B030D-6E8A-4147-A177-3AD203B41FA5}">
                      <a16:colId xmlns:a16="http://schemas.microsoft.com/office/drawing/2014/main" val="1980056616"/>
                    </a:ext>
                  </a:extLst>
                </a:gridCol>
              </a:tblGrid>
              <a:tr h="330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4123877"/>
                  </a:ext>
                </a:extLst>
              </a:tr>
              <a:tr h="330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5649344"/>
                  </a:ext>
                </a:extLst>
              </a:tr>
              <a:tr h="330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0408724"/>
                  </a:ext>
                </a:extLst>
              </a:tr>
              <a:tr h="330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8299367"/>
                  </a:ext>
                </a:extLst>
              </a:tr>
              <a:tr h="330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dy/dt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new 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74348105"/>
                  </a:ext>
                </a:extLst>
              </a:tr>
              <a:tr h="330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8321868"/>
                  </a:ext>
                </a:extLst>
              </a:tr>
              <a:tr h="330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9160946"/>
                  </a:ext>
                </a:extLst>
              </a:tr>
              <a:tr h="330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358572"/>
                  </a:ext>
                </a:extLst>
              </a:tr>
              <a:tr h="330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6115792"/>
                  </a:ext>
                </a:extLst>
              </a:tr>
              <a:tr h="330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1084010"/>
                  </a:ext>
                </a:extLst>
              </a:tr>
              <a:tr h="330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8413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53827B6D-C5BA-49C8-A045-616F26B78A44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8492067" cy="6238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Insert ‘timesteps’ and parameter ‘k’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1A26895-90DE-42C1-A0E3-A1DE676584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756721"/>
              </p:ext>
            </p:extLst>
          </p:nvPr>
        </p:nvGraphicFramePr>
        <p:xfrm>
          <a:off x="646200" y="1704242"/>
          <a:ext cx="7851600" cy="37872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70320">
                  <a:extLst>
                    <a:ext uri="{9D8B030D-6E8A-4147-A177-3AD203B41FA5}">
                      <a16:colId xmlns:a16="http://schemas.microsoft.com/office/drawing/2014/main" val="2269101950"/>
                    </a:ext>
                  </a:extLst>
                </a:gridCol>
                <a:gridCol w="1570320">
                  <a:extLst>
                    <a:ext uri="{9D8B030D-6E8A-4147-A177-3AD203B41FA5}">
                      <a16:colId xmlns:a16="http://schemas.microsoft.com/office/drawing/2014/main" val="651875744"/>
                    </a:ext>
                  </a:extLst>
                </a:gridCol>
                <a:gridCol w="1570320">
                  <a:extLst>
                    <a:ext uri="{9D8B030D-6E8A-4147-A177-3AD203B41FA5}">
                      <a16:colId xmlns:a16="http://schemas.microsoft.com/office/drawing/2014/main" val="2825625191"/>
                    </a:ext>
                  </a:extLst>
                </a:gridCol>
                <a:gridCol w="1570320">
                  <a:extLst>
                    <a:ext uri="{9D8B030D-6E8A-4147-A177-3AD203B41FA5}">
                      <a16:colId xmlns:a16="http://schemas.microsoft.com/office/drawing/2014/main" val="1152017252"/>
                    </a:ext>
                  </a:extLst>
                </a:gridCol>
                <a:gridCol w="1570320">
                  <a:extLst>
                    <a:ext uri="{9D8B030D-6E8A-4147-A177-3AD203B41FA5}">
                      <a16:colId xmlns:a16="http://schemas.microsoft.com/office/drawing/2014/main" val="2282770543"/>
                    </a:ext>
                  </a:extLst>
                </a:gridCol>
              </a:tblGrid>
              <a:tr h="34429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8049539"/>
                  </a:ext>
                </a:extLst>
              </a:tr>
              <a:tr h="34429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timestep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7724756"/>
                  </a:ext>
                </a:extLst>
              </a:tr>
              <a:tr h="34429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9915717"/>
                  </a:ext>
                </a:extLst>
              </a:tr>
              <a:tr h="34429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6348810"/>
                  </a:ext>
                </a:extLst>
              </a:tr>
              <a:tr h="34429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dy/dt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new 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6259440"/>
                  </a:ext>
                </a:extLst>
              </a:tr>
              <a:tr h="34429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2610071"/>
                  </a:ext>
                </a:extLst>
              </a:tr>
              <a:tr h="34429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0984153"/>
                  </a:ext>
                </a:extLst>
              </a:tr>
              <a:tr h="34429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1496418"/>
                  </a:ext>
                </a:extLst>
              </a:tr>
              <a:tr h="34429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9751694"/>
                  </a:ext>
                </a:extLst>
              </a:tr>
              <a:tr h="34429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64795203"/>
                  </a:ext>
                </a:extLst>
              </a:tr>
              <a:tr h="34429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7704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6EBA8304-FF18-4944-B9B8-110FECA16E0B}"/>
              </a:ext>
            </a:extLst>
          </p:cNvPr>
          <p:cNvSpPr txBox="1">
            <a:spLocks/>
          </p:cNvSpPr>
          <p:nvPr/>
        </p:nvSpPr>
        <p:spPr>
          <a:xfrm>
            <a:off x="448732" y="1007534"/>
            <a:ext cx="8441267" cy="607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Insert initial time (0) and initial condition (5)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3697B846-342C-476F-B871-DB48B772AD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891053"/>
              </p:ext>
            </p:extLst>
          </p:nvPr>
        </p:nvGraphicFramePr>
        <p:xfrm>
          <a:off x="647095" y="1693334"/>
          <a:ext cx="7849810" cy="37858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9962">
                  <a:extLst>
                    <a:ext uri="{9D8B030D-6E8A-4147-A177-3AD203B41FA5}">
                      <a16:colId xmlns:a16="http://schemas.microsoft.com/office/drawing/2014/main" val="1583942863"/>
                    </a:ext>
                  </a:extLst>
                </a:gridCol>
                <a:gridCol w="1569962">
                  <a:extLst>
                    <a:ext uri="{9D8B030D-6E8A-4147-A177-3AD203B41FA5}">
                      <a16:colId xmlns:a16="http://schemas.microsoft.com/office/drawing/2014/main" val="4109377949"/>
                    </a:ext>
                  </a:extLst>
                </a:gridCol>
                <a:gridCol w="1569962">
                  <a:extLst>
                    <a:ext uri="{9D8B030D-6E8A-4147-A177-3AD203B41FA5}">
                      <a16:colId xmlns:a16="http://schemas.microsoft.com/office/drawing/2014/main" val="3599932490"/>
                    </a:ext>
                  </a:extLst>
                </a:gridCol>
                <a:gridCol w="1569962">
                  <a:extLst>
                    <a:ext uri="{9D8B030D-6E8A-4147-A177-3AD203B41FA5}">
                      <a16:colId xmlns:a16="http://schemas.microsoft.com/office/drawing/2014/main" val="344641556"/>
                    </a:ext>
                  </a:extLst>
                </a:gridCol>
                <a:gridCol w="1569962">
                  <a:extLst>
                    <a:ext uri="{9D8B030D-6E8A-4147-A177-3AD203B41FA5}">
                      <a16:colId xmlns:a16="http://schemas.microsoft.com/office/drawing/2014/main" val="2632932738"/>
                    </a:ext>
                  </a:extLst>
                </a:gridCol>
              </a:tblGrid>
              <a:tr h="34416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81258943"/>
                  </a:ext>
                </a:extLst>
              </a:tr>
              <a:tr h="34416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timestep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11586037"/>
                  </a:ext>
                </a:extLst>
              </a:tr>
              <a:tr h="34416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8715004"/>
                  </a:ext>
                </a:extLst>
              </a:tr>
              <a:tr h="34416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34921683"/>
                  </a:ext>
                </a:extLst>
              </a:tr>
              <a:tr h="34416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dy/dt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new 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8783795"/>
                  </a:ext>
                </a:extLst>
              </a:tr>
              <a:tr h="34416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1447442"/>
                  </a:ext>
                </a:extLst>
              </a:tr>
              <a:tr h="34416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0252623"/>
                  </a:ext>
                </a:extLst>
              </a:tr>
              <a:tr h="34416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6556022"/>
                  </a:ext>
                </a:extLst>
              </a:tr>
              <a:tr h="34416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8503571"/>
                  </a:ext>
                </a:extLst>
              </a:tr>
              <a:tr h="34416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3371849"/>
                  </a:ext>
                </a:extLst>
              </a:tr>
              <a:tr h="34416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93594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6EBA8304-FF18-4944-B9B8-110FECA16E0B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7213600" cy="607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Use formula to add timesteps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C878C70-0AE0-411D-A76C-01E25A5690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142475"/>
              </p:ext>
            </p:extLst>
          </p:nvPr>
        </p:nvGraphicFramePr>
        <p:xfrm>
          <a:off x="5580000" y="1800000"/>
          <a:ext cx="2490185" cy="3078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8037">
                  <a:extLst>
                    <a:ext uri="{9D8B030D-6E8A-4147-A177-3AD203B41FA5}">
                      <a16:colId xmlns:a16="http://schemas.microsoft.com/office/drawing/2014/main" val="4032470926"/>
                    </a:ext>
                  </a:extLst>
                </a:gridCol>
                <a:gridCol w="578004">
                  <a:extLst>
                    <a:ext uri="{9D8B030D-6E8A-4147-A177-3AD203B41FA5}">
                      <a16:colId xmlns:a16="http://schemas.microsoft.com/office/drawing/2014/main" val="891213914"/>
                    </a:ext>
                  </a:extLst>
                </a:gridCol>
                <a:gridCol w="423333">
                  <a:extLst>
                    <a:ext uri="{9D8B030D-6E8A-4147-A177-3AD203B41FA5}">
                      <a16:colId xmlns:a16="http://schemas.microsoft.com/office/drawing/2014/main" val="795846998"/>
                    </a:ext>
                  </a:extLst>
                </a:gridCol>
                <a:gridCol w="492774">
                  <a:extLst>
                    <a:ext uri="{9D8B030D-6E8A-4147-A177-3AD203B41FA5}">
                      <a16:colId xmlns:a16="http://schemas.microsoft.com/office/drawing/2014/main" val="963636957"/>
                    </a:ext>
                  </a:extLst>
                </a:gridCol>
                <a:gridCol w="498037">
                  <a:extLst>
                    <a:ext uri="{9D8B030D-6E8A-4147-A177-3AD203B41FA5}">
                      <a16:colId xmlns:a16="http://schemas.microsoft.com/office/drawing/2014/main" val="776760114"/>
                    </a:ext>
                  </a:extLst>
                </a:gridCol>
              </a:tblGrid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9162910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timestep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3580907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7480717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999527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dy/dt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new 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99634710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9484848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6748485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60977733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6590065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8635782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0180130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44961702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9523236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7543364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7694243"/>
                  </a:ext>
                </a:extLst>
              </a:tr>
              <a:tr h="1495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28623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E2AA240A-17D2-4DC3-91CF-2CB16ECFEA76}"/>
              </a:ext>
            </a:extLst>
          </p:cNvPr>
          <p:cNvSpPr txBox="1"/>
          <p:nvPr/>
        </p:nvSpPr>
        <p:spPr>
          <a:xfrm>
            <a:off x="1530595" y="4913733"/>
            <a:ext cx="2490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Copy it down to time = 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00" y="1800000"/>
            <a:ext cx="4318000" cy="312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56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429B85E1-F1C3-4EA5-9429-862B962773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021505"/>
              </p:ext>
            </p:extLst>
          </p:nvPr>
        </p:nvGraphicFramePr>
        <p:xfrm>
          <a:off x="5400000" y="1800000"/>
          <a:ext cx="3109490" cy="3078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1898">
                  <a:extLst>
                    <a:ext uri="{9D8B030D-6E8A-4147-A177-3AD203B41FA5}">
                      <a16:colId xmlns:a16="http://schemas.microsoft.com/office/drawing/2014/main" val="492185892"/>
                    </a:ext>
                  </a:extLst>
                </a:gridCol>
                <a:gridCol w="621898">
                  <a:extLst>
                    <a:ext uri="{9D8B030D-6E8A-4147-A177-3AD203B41FA5}">
                      <a16:colId xmlns:a16="http://schemas.microsoft.com/office/drawing/2014/main" val="3132258701"/>
                    </a:ext>
                  </a:extLst>
                </a:gridCol>
                <a:gridCol w="621898">
                  <a:extLst>
                    <a:ext uri="{9D8B030D-6E8A-4147-A177-3AD203B41FA5}">
                      <a16:colId xmlns:a16="http://schemas.microsoft.com/office/drawing/2014/main" val="3698486097"/>
                    </a:ext>
                  </a:extLst>
                </a:gridCol>
                <a:gridCol w="621898">
                  <a:extLst>
                    <a:ext uri="{9D8B030D-6E8A-4147-A177-3AD203B41FA5}">
                      <a16:colId xmlns:a16="http://schemas.microsoft.com/office/drawing/2014/main" val="3442078116"/>
                    </a:ext>
                  </a:extLst>
                </a:gridCol>
                <a:gridCol w="621898">
                  <a:extLst>
                    <a:ext uri="{9D8B030D-6E8A-4147-A177-3AD203B41FA5}">
                      <a16:colId xmlns:a16="http://schemas.microsoft.com/office/drawing/2014/main" val="4280110405"/>
                    </a:ext>
                  </a:extLst>
                </a:gridCol>
              </a:tblGrid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5441659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timestep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3791978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-1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9654800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3239650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dy/dt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new 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3482663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7137793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84586203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5259616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44735608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0509579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1201682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8033975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2997553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8660145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9659055"/>
                  </a:ext>
                </a:extLst>
              </a:tr>
              <a:tr h="153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5773002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6EBA8304-FF18-4944-B9B8-110FECA16E0B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7213600" cy="607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Calculate       </a:t>
            </a:r>
            <a:r>
              <a:rPr lang="en-GB" sz="3600" dirty="0"/>
              <a:t>= −</a:t>
            </a:r>
            <a:r>
              <a:rPr lang="en-GB" sz="3600" i="1" dirty="0">
                <a:latin typeface="Times New Roman"/>
                <a:cs typeface="Times New Roman"/>
              </a:rPr>
              <a:t>ky</a:t>
            </a:r>
            <a:r>
              <a:rPr lang="en-GB" sz="3600" dirty="0"/>
              <a:t> </a:t>
            </a:r>
            <a:endParaRPr lang="en-US" sz="3600" dirty="0">
              <a:latin typeface="+mn-lt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6224915"/>
              </p:ext>
            </p:extLst>
          </p:nvPr>
        </p:nvGraphicFramePr>
        <p:xfrm>
          <a:off x="2361463" y="679662"/>
          <a:ext cx="577680" cy="1079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5" imgW="203200" imgH="381000" progId="Equation.DSMT4">
                  <p:embed/>
                </p:oleObj>
              </mc:Choice>
              <mc:Fallback>
                <p:oleObj name="Equation" r:id="rId5" imgW="2032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61463" y="679662"/>
                        <a:ext cx="577680" cy="10794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000" y="1800000"/>
            <a:ext cx="4290213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28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6EBA8304-FF18-4944-B9B8-110FECA16E0B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7213600" cy="6070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+mn-lt"/>
              </a:rPr>
              <a:t>Euler’s method formula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6D27166-A53E-44EF-B38F-CE529A768BBB}"/>
              </a:ext>
            </a:extLst>
          </p:cNvPr>
          <p:cNvSpPr txBox="1">
            <a:spLocks/>
          </p:cNvSpPr>
          <p:nvPr/>
        </p:nvSpPr>
        <p:spPr>
          <a:xfrm>
            <a:off x="457200" y="1656236"/>
            <a:ext cx="4896251" cy="4433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New</a:t>
            </a:r>
            <a:r>
              <a:rPr lang="en-GB" b="1" dirty="0"/>
              <a:t> </a:t>
            </a:r>
            <a:r>
              <a:rPr lang="en-US" i="1" dirty="0">
                <a:latin typeface="Times New Roman"/>
                <a:cs typeface="Times New Roman"/>
              </a:rPr>
              <a:t>y</a:t>
            </a:r>
            <a:r>
              <a:rPr lang="en-US" dirty="0"/>
              <a:t> = </a:t>
            </a:r>
            <a:r>
              <a:rPr lang="en-US" i="1" dirty="0">
                <a:latin typeface="Times New Roman"/>
                <a:cs typeface="Times New Roman"/>
              </a:rPr>
              <a:t>y</a:t>
            </a:r>
            <a:r>
              <a:rPr lang="en-US" dirty="0"/>
              <a:t> + (       × </a:t>
            </a:r>
            <a:r>
              <a:rPr lang="en-US" dirty="0" err="1"/>
              <a:t>timestep</a:t>
            </a:r>
            <a:r>
              <a:rPr lang="en-US" dirty="0"/>
              <a:t>)</a:t>
            </a:r>
          </a:p>
          <a:p>
            <a:pPr algn="l">
              <a:lnSpc>
                <a:spcPct val="100000"/>
              </a:lnSpc>
            </a:pP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288919"/>
              </p:ext>
            </p:extLst>
          </p:nvPr>
        </p:nvGraphicFramePr>
        <p:xfrm>
          <a:off x="2494511" y="1550520"/>
          <a:ext cx="387138" cy="723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5" imgW="203200" imgH="381000" progId="Equation.DSMT4">
                  <p:embed/>
                </p:oleObj>
              </mc:Choice>
              <mc:Fallback>
                <p:oleObj name="Equation" r:id="rId5" imgW="2032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94511" y="1550520"/>
                        <a:ext cx="387138" cy="723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1350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6EBA8304-FF18-4944-B9B8-110FECA16E0B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7213600" cy="6070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>
                <a:latin typeface="+mn-lt"/>
              </a:rPr>
              <a:t>Excel formula:</a:t>
            </a:r>
            <a:endParaRPr lang="en-US" sz="3600" dirty="0">
              <a:latin typeface="+mn-lt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BB7E64E-1BA5-4CE0-B3D5-567398B869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278317"/>
              </p:ext>
            </p:extLst>
          </p:nvPr>
        </p:nvGraphicFramePr>
        <p:xfrm>
          <a:off x="5400000" y="1800000"/>
          <a:ext cx="3074865" cy="3078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7897">
                  <a:extLst>
                    <a:ext uri="{9D8B030D-6E8A-4147-A177-3AD203B41FA5}">
                      <a16:colId xmlns:a16="http://schemas.microsoft.com/office/drawing/2014/main" val="2545491291"/>
                    </a:ext>
                  </a:extLst>
                </a:gridCol>
                <a:gridCol w="702049">
                  <a:extLst>
                    <a:ext uri="{9D8B030D-6E8A-4147-A177-3AD203B41FA5}">
                      <a16:colId xmlns:a16="http://schemas.microsoft.com/office/drawing/2014/main" val="534553136"/>
                    </a:ext>
                  </a:extLst>
                </a:gridCol>
                <a:gridCol w="614973">
                  <a:extLst>
                    <a:ext uri="{9D8B030D-6E8A-4147-A177-3AD203B41FA5}">
                      <a16:colId xmlns:a16="http://schemas.microsoft.com/office/drawing/2014/main" val="4281349581"/>
                    </a:ext>
                  </a:extLst>
                </a:gridCol>
                <a:gridCol w="614973">
                  <a:extLst>
                    <a:ext uri="{9D8B030D-6E8A-4147-A177-3AD203B41FA5}">
                      <a16:colId xmlns:a16="http://schemas.microsoft.com/office/drawing/2014/main" val="616269877"/>
                    </a:ext>
                  </a:extLst>
                </a:gridCol>
                <a:gridCol w="614973">
                  <a:extLst>
                    <a:ext uri="{9D8B030D-6E8A-4147-A177-3AD203B41FA5}">
                      <a16:colId xmlns:a16="http://schemas.microsoft.com/office/drawing/2014/main" val="224923527"/>
                    </a:ext>
                  </a:extLst>
                </a:gridCol>
              </a:tblGrid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3277911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timestep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713679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4146847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0695326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dy/dt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new 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1776348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8765250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1112079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28932200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25962615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6734575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27261054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1111304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0445091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1937773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0074250"/>
                  </a:ext>
                </a:extLst>
              </a:tr>
              <a:tr h="18954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3668335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00" y="1800000"/>
            <a:ext cx="4362379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68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59B3A1BD-6C26-4BFC-9DCA-7DE20C499E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177829"/>
              </p:ext>
            </p:extLst>
          </p:nvPr>
        </p:nvGraphicFramePr>
        <p:xfrm>
          <a:off x="5400000" y="1800000"/>
          <a:ext cx="3260380" cy="3078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2076">
                  <a:extLst>
                    <a:ext uri="{9D8B030D-6E8A-4147-A177-3AD203B41FA5}">
                      <a16:colId xmlns:a16="http://schemas.microsoft.com/office/drawing/2014/main" val="584969180"/>
                    </a:ext>
                  </a:extLst>
                </a:gridCol>
                <a:gridCol w="652076">
                  <a:extLst>
                    <a:ext uri="{9D8B030D-6E8A-4147-A177-3AD203B41FA5}">
                      <a16:colId xmlns:a16="http://schemas.microsoft.com/office/drawing/2014/main" val="3442796072"/>
                    </a:ext>
                  </a:extLst>
                </a:gridCol>
                <a:gridCol w="652076">
                  <a:extLst>
                    <a:ext uri="{9D8B030D-6E8A-4147-A177-3AD203B41FA5}">
                      <a16:colId xmlns:a16="http://schemas.microsoft.com/office/drawing/2014/main" val="1779634401"/>
                    </a:ext>
                  </a:extLst>
                </a:gridCol>
                <a:gridCol w="652076">
                  <a:extLst>
                    <a:ext uri="{9D8B030D-6E8A-4147-A177-3AD203B41FA5}">
                      <a16:colId xmlns:a16="http://schemas.microsoft.com/office/drawing/2014/main" val="1231240721"/>
                    </a:ext>
                  </a:extLst>
                </a:gridCol>
                <a:gridCol w="652076">
                  <a:extLst>
                    <a:ext uri="{9D8B030D-6E8A-4147-A177-3AD203B41FA5}">
                      <a16:colId xmlns:a16="http://schemas.microsoft.com/office/drawing/2014/main" val="2569382199"/>
                    </a:ext>
                  </a:extLst>
                </a:gridCol>
              </a:tblGrid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6414312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timestep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4793460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77365775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24963321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dy/dt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new 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9802664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5203876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68711470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92721077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5497507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3543033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0400179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4152932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19262582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0207330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08069915"/>
                  </a:ext>
                </a:extLst>
              </a:tr>
              <a:tr h="18014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1284869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6EBA8304-FF18-4944-B9B8-110FECA16E0B}"/>
              </a:ext>
            </a:extLst>
          </p:cNvPr>
          <p:cNvSpPr txBox="1">
            <a:spLocks/>
          </p:cNvSpPr>
          <p:nvPr/>
        </p:nvSpPr>
        <p:spPr>
          <a:xfrm>
            <a:off x="457200" y="900000"/>
            <a:ext cx="7213600" cy="6070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>
                <a:latin typeface="+mn-lt"/>
              </a:rPr>
              <a:t>Copy down next </a:t>
            </a:r>
            <a:r>
              <a:rPr lang="en-GB" sz="3600" i="1" dirty="0">
                <a:latin typeface="Times New Roman"/>
                <a:cs typeface="Times New Roman"/>
              </a:rPr>
              <a:t>y</a:t>
            </a:r>
            <a:r>
              <a:rPr lang="en-GB" sz="3600" dirty="0">
                <a:latin typeface="+mn-lt"/>
              </a:rPr>
              <a:t>-value</a:t>
            </a:r>
            <a:endParaRPr lang="en-US" sz="360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00" y="1800000"/>
            <a:ext cx="4026866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527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695</TotalTime>
  <Words>452</Words>
  <Application>Microsoft Office PowerPoint</Application>
  <PresentationFormat>On-screen Show (4:3)</PresentationFormat>
  <Paragraphs>216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Equation</vt:lpstr>
      <vt:lpstr>Calculus Euler’s method in Excel To model an irreversible molecular decay reaction:       = −ky with y(0) =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Eleanor Miles</cp:lastModifiedBy>
  <cp:revision>34</cp:revision>
  <dcterms:created xsi:type="dcterms:W3CDTF">2018-08-21T14:08:13Z</dcterms:created>
  <dcterms:modified xsi:type="dcterms:W3CDTF">2019-06-14T15:27:31Z</dcterms:modified>
</cp:coreProperties>
</file>